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1907" r:id="rId2"/>
    <p:sldId id="1970" r:id="rId3"/>
    <p:sldId id="1965" r:id="rId4"/>
    <p:sldId id="1962" r:id="rId5"/>
    <p:sldId id="1908" r:id="rId6"/>
    <p:sldId id="1966" r:id="rId7"/>
    <p:sldId id="1967" r:id="rId8"/>
    <p:sldId id="1969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8" autoAdjust="0"/>
    <p:restoredTop sz="94660"/>
  </p:normalViewPr>
  <p:slideViewPr>
    <p:cSldViewPr snapToGrid="0">
      <p:cViewPr>
        <p:scale>
          <a:sx n="60" d="100"/>
          <a:sy n="60" d="100"/>
        </p:scale>
        <p:origin x="55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F0CD56-5B62-42E5-9EA2-8EB4C7F6DBE5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E793243-449C-413D-9DB6-1507CDFC5BB8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7B431BA6-A67F-42C3-AF6F-19114193BA08}" type="parTrans" cxnId="{0FAAC7BC-5FCD-4991-883E-C54E6D8A77DD}">
      <dgm:prSet/>
      <dgm:spPr/>
      <dgm:t>
        <a:bodyPr/>
        <a:lstStyle/>
        <a:p>
          <a:endParaRPr lang="en-IN"/>
        </a:p>
      </dgm:t>
    </dgm:pt>
    <dgm:pt modelId="{A204EB90-D08E-4466-84DB-B3E1EBB08040}" type="sibTrans" cxnId="{0FAAC7BC-5FCD-4991-883E-C54E6D8A77DD}">
      <dgm:prSet/>
      <dgm:spPr/>
      <dgm:t>
        <a:bodyPr/>
        <a:lstStyle/>
        <a:p>
          <a:endParaRPr lang="en-IN"/>
        </a:p>
      </dgm:t>
    </dgm:pt>
    <dgm:pt modelId="{9D39A751-7544-4E81-A3DB-60EF633C4CB8}">
      <dgm:prSet phldrT="[Text]"/>
      <dgm:spPr/>
      <dgm:t>
        <a:bodyPr/>
        <a:lstStyle/>
        <a:p>
          <a:r>
            <a:rPr lang="en-IN" dirty="0"/>
            <a:t>Problem Statement</a:t>
          </a:r>
        </a:p>
      </dgm:t>
    </dgm:pt>
    <dgm:pt modelId="{859EB2FF-A016-44A5-BCF2-342F030438AC}" type="parTrans" cxnId="{42BA7AB3-325E-4D25-B4A1-3036B81B70E0}">
      <dgm:prSet/>
      <dgm:spPr/>
      <dgm:t>
        <a:bodyPr/>
        <a:lstStyle/>
        <a:p>
          <a:endParaRPr lang="en-IN"/>
        </a:p>
      </dgm:t>
    </dgm:pt>
    <dgm:pt modelId="{36F1D7BD-BD91-40A4-B76C-1ABE8229C1E6}" type="sibTrans" cxnId="{42BA7AB3-325E-4D25-B4A1-3036B81B70E0}">
      <dgm:prSet/>
      <dgm:spPr/>
      <dgm:t>
        <a:bodyPr/>
        <a:lstStyle/>
        <a:p>
          <a:endParaRPr lang="en-IN"/>
        </a:p>
      </dgm:t>
    </dgm:pt>
    <dgm:pt modelId="{77263890-B645-478F-9EFF-5D161AF1B3F6}">
      <dgm:prSet phldrT="[Text]"/>
      <dgm:spPr/>
      <dgm:t>
        <a:bodyPr/>
        <a:lstStyle/>
        <a:p>
          <a:r>
            <a:rPr lang="en-IN" dirty="0"/>
            <a:t>Technologies</a:t>
          </a:r>
        </a:p>
      </dgm:t>
    </dgm:pt>
    <dgm:pt modelId="{14B24167-1DB3-490B-B6A4-4FBCB3AEFF9E}" type="parTrans" cxnId="{7935FA2A-2A94-45C3-9D5D-A4D32DB10F67}">
      <dgm:prSet/>
      <dgm:spPr/>
      <dgm:t>
        <a:bodyPr/>
        <a:lstStyle/>
        <a:p>
          <a:endParaRPr lang="en-IN"/>
        </a:p>
      </dgm:t>
    </dgm:pt>
    <dgm:pt modelId="{6D6BB7EB-5FD1-4230-9117-E3CE538B5873}" type="sibTrans" cxnId="{7935FA2A-2A94-45C3-9D5D-A4D32DB10F67}">
      <dgm:prSet/>
      <dgm:spPr/>
      <dgm:t>
        <a:bodyPr/>
        <a:lstStyle/>
        <a:p>
          <a:endParaRPr lang="en-IN"/>
        </a:p>
      </dgm:t>
    </dgm:pt>
    <dgm:pt modelId="{1957D6DB-A5D2-4CB3-A77A-DAF0F66401CB}">
      <dgm:prSet phldrT="[Text]"/>
      <dgm:spPr/>
      <dgm:t>
        <a:bodyPr/>
        <a:lstStyle/>
        <a:p>
          <a:r>
            <a:rPr lang="en-IN" dirty="0"/>
            <a:t>Demo</a:t>
          </a:r>
        </a:p>
      </dgm:t>
    </dgm:pt>
    <dgm:pt modelId="{39DFA967-AEC9-4806-BC0A-2AB459E1C376}" type="parTrans" cxnId="{2A268309-9076-4962-BB27-0529AF95451D}">
      <dgm:prSet/>
      <dgm:spPr/>
      <dgm:t>
        <a:bodyPr/>
        <a:lstStyle/>
        <a:p>
          <a:endParaRPr lang="en-IN"/>
        </a:p>
      </dgm:t>
    </dgm:pt>
    <dgm:pt modelId="{C908933F-681F-42B5-A9B5-FC636554F82B}" type="sibTrans" cxnId="{2A268309-9076-4962-BB27-0529AF95451D}">
      <dgm:prSet/>
      <dgm:spPr/>
      <dgm:t>
        <a:bodyPr/>
        <a:lstStyle/>
        <a:p>
          <a:endParaRPr lang="en-IN"/>
        </a:p>
      </dgm:t>
    </dgm:pt>
    <dgm:pt modelId="{263136F3-C5AD-49D7-B82F-5E03DEEFE1E5}" type="pres">
      <dgm:prSet presAssocID="{8EF0CD56-5B62-42E5-9EA2-8EB4C7F6DBE5}" presName="layout" presStyleCnt="0">
        <dgm:presLayoutVars>
          <dgm:chMax/>
          <dgm:chPref/>
          <dgm:dir/>
          <dgm:resizeHandles/>
        </dgm:presLayoutVars>
      </dgm:prSet>
      <dgm:spPr/>
    </dgm:pt>
    <dgm:pt modelId="{84D1E6AB-9468-4586-90D6-3540A8ECD976}" type="pres">
      <dgm:prSet presAssocID="{9E793243-449C-413D-9DB6-1507CDFC5BB8}" presName="root" presStyleCnt="0">
        <dgm:presLayoutVars>
          <dgm:chMax/>
          <dgm:chPref/>
        </dgm:presLayoutVars>
      </dgm:prSet>
      <dgm:spPr/>
    </dgm:pt>
    <dgm:pt modelId="{2493ECEA-E682-48DB-B728-465E3AE5EAB2}" type="pres">
      <dgm:prSet presAssocID="{9E793243-449C-413D-9DB6-1507CDFC5BB8}" presName="rootComposite" presStyleCnt="0">
        <dgm:presLayoutVars/>
      </dgm:prSet>
      <dgm:spPr/>
    </dgm:pt>
    <dgm:pt modelId="{8C08349E-BABB-4939-8719-84CEC79FC9C5}" type="pres">
      <dgm:prSet presAssocID="{9E793243-449C-413D-9DB6-1507CDFC5BB8}" presName="ParentAccent" presStyleLbl="alignNode1" presStyleIdx="0" presStyleCnt="1"/>
      <dgm:spPr/>
    </dgm:pt>
    <dgm:pt modelId="{056EAEA0-0EAB-475B-9EC1-44BA07F1A2E9}" type="pres">
      <dgm:prSet presAssocID="{9E793243-449C-413D-9DB6-1507CDFC5BB8}" presName="ParentSmallAccent" presStyleLbl="fgAcc1" presStyleIdx="0" presStyleCnt="1"/>
      <dgm:spPr/>
    </dgm:pt>
    <dgm:pt modelId="{3130CE62-F141-436B-A3E1-F8B5B922DAF9}" type="pres">
      <dgm:prSet presAssocID="{9E793243-449C-413D-9DB6-1507CDFC5BB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3C238BBC-5DAF-4884-AB87-05C9027079B5}" type="pres">
      <dgm:prSet presAssocID="{9E793243-449C-413D-9DB6-1507CDFC5BB8}" presName="childShape" presStyleCnt="0">
        <dgm:presLayoutVars>
          <dgm:chMax val="0"/>
          <dgm:chPref val="0"/>
        </dgm:presLayoutVars>
      </dgm:prSet>
      <dgm:spPr/>
    </dgm:pt>
    <dgm:pt modelId="{C1CF6FAD-F274-4975-BB66-7836252E4A95}" type="pres">
      <dgm:prSet presAssocID="{9D39A751-7544-4E81-A3DB-60EF633C4CB8}" presName="childComposite" presStyleCnt="0">
        <dgm:presLayoutVars>
          <dgm:chMax val="0"/>
          <dgm:chPref val="0"/>
        </dgm:presLayoutVars>
      </dgm:prSet>
      <dgm:spPr/>
    </dgm:pt>
    <dgm:pt modelId="{8BAB57FB-95D1-49CC-B4E8-D093A705C8D8}" type="pres">
      <dgm:prSet presAssocID="{9D39A751-7544-4E81-A3DB-60EF633C4CB8}" presName="ChildAccent" presStyleLbl="solidFgAcc1" presStyleIdx="0" presStyleCnt="3"/>
      <dgm:spPr/>
    </dgm:pt>
    <dgm:pt modelId="{A5D1BE77-7520-4D1C-B269-3C77680AB347}" type="pres">
      <dgm:prSet presAssocID="{9D39A751-7544-4E81-A3DB-60EF633C4CB8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900EB6F-F71A-4793-9947-D0CB58DAB15A}" type="pres">
      <dgm:prSet presAssocID="{77263890-B645-478F-9EFF-5D161AF1B3F6}" presName="childComposite" presStyleCnt="0">
        <dgm:presLayoutVars>
          <dgm:chMax val="0"/>
          <dgm:chPref val="0"/>
        </dgm:presLayoutVars>
      </dgm:prSet>
      <dgm:spPr/>
    </dgm:pt>
    <dgm:pt modelId="{9C284A3F-A626-4409-95A8-0803D37DB238}" type="pres">
      <dgm:prSet presAssocID="{77263890-B645-478F-9EFF-5D161AF1B3F6}" presName="ChildAccent" presStyleLbl="solidFgAcc1" presStyleIdx="1" presStyleCnt="3"/>
      <dgm:spPr/>
    </dgm:pt>
    <dgm:pt modelId="{F6DF03E5-D183-4CEF-B093-79F867F69A76}" type="pres">
      <dgm:prSet presAssocID="{77263890-B645-478F-9EFF-5D161AF1B3F6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C2C71B7-2DD5-46A5-AFC4-F4EE7D36E7EB}" type="pres">
      <dgm:prSet presAssocID="{1957D6DB-A5D2-4CB3-A77A-DAF0F66401CB}" presName="childComposite" presStyleCnt="0">
        <dgm:presLayoutVars>
          <dgm:chMax val="0"/>
          <dgm:chPref val="0"/>
        </dgm:presLayoutVars>
      </dgm:prSet>
      <dgm:spPr/>
    </dgm:pt>
    <dgm:pt modelId="{D076D890-63CF-4995-9BC2-8D664759248E}" type="pres">
      <dgm:prSet presAssocID="{1957D6DB-A5D2-4CB3-A77A-DAF0F66401CB}" presName="ChildAccent" presStyleLbl="solidFgAcc1" presStyleIdx="2" presStyleCnt="3"/>
      <dgm:spPr/>
    </dgm:pt>
    <dgm:pt modelId="{A06562EC-A110-4276-9538-4DBEFE35551E}" type="pres">
      <dgm:prSet presAssocID="{1957D6DB-A5D2-4CB3-A77A-DAF0F66401CB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A268309-9076-4962-BB27-0529AF95451D}" srcId="{9E793243-449C-413D-9DB6-1507CDFC5BB8}" destId="{1957D6DB-A5D2-4CB3-A77A-DAF0F66401CB}" srcOrd="2" destOrd="0" parTransId="{39DFA967-AEC9-4806-BC0A-2AB459E1C376}" sibTransId="{C908933F-681F-42B5-A9B5-FC636554F82B}"/>
    <dgm:cxn modelId="{7935FA2A-2A94-45C3-9D5D-A4D32DB10F67}" srcId="{9E793243-449C-413D-9DB6-1507CDFC5BB8}" destId="{77263890-B645-478F-9EFF-5D161AF1B3F6}" srcOrd="1" destOrd="0" parTransId="{14B24167-1DB3-490B-B6A4-4FBCB3AEFF9E}" sibTransId="{6D6BB7EB-5FD1-4230-9117-E3CE538B5873}"/>
    <dgm:cxn modelId="{271A6198-E225-4941-9374-A78CEB10B806}" type="presOf" srcId="{9E793243-449C-413D-9DB6-1507CDFC5BB8}" destId="{3130CE62-F141-436B-A3E1-F8B5B922DAF9}" srcOrd="0" destOrd="0" presId="urn:microsoft.com/office/officeart/2008/layout/SquareAccentList"/>
    <dgm:cxn modelId="{42BA7AB3-325E-4D25-B4A1-3036B81B70E0}" srcId="{9E793243-449C-413D-9DB6-1507CDFC5BB8}" destId="{9D39A751-7544-4E81-A3DB-60EF633C4CB8}" srcOrd="0" destOrd="0" parTransId="{859EB2FF-A016-44A5-BCF2-342F030438AC}" sibTransId="{36F1D7BD-BD91-40A4-B76C-1ABE8229C1E6}"/>
    <dgm:cxn modelId="{0FAAC7BC-5FCD-4991-883E-C54E6D8A77DD}" srcId="{8EF0CD56-5B62-42E5-9EA2-8EB4C7F6DBE5}" destId="{9E793243-449C-413D-9DB6-1507CDFC5BB8}" srcOrd="0" destOrd="0" parTransId="{7B431BA6-A67F-42C3-AF6F-19114193BA08}" sibTransId="{A204EB90-D08E-4466-84DB-B3E1EBB08040}"/>
    <dgm:cxn modelId="{1DB248D1-8D6C-44F5-A279-8A788A8C8C9B}" type="presOf" srcId="{9D39A751-7544-4E81-A3DB-60EF633C4CB8}" destId="{A5D1BE77-7520-4D1C-B269-3C77680AB347}" srcOrd="0" destOrd="0" presId="urn:microsoft.com/office/officeart/2008/layout/SquareAccentList"/>
    <dgm:cxn modelId="{DDDBA4D3-CA31-463C-A10B-65139EFA7F10}" type="presOf" srcId="{8EF0CD56-5B62-42E5-9EA2-8EB4C7F6DBE5}" destId="{263136F3-C5AD-49D7-B82F-5E03DEEFE1E5}" srcOrd="0" destOrd="0" presId="urn:microsoft.com/office/officeart/2008/layout/SquareAccentList"/>
    <dgm:cxn modelId="{7E72C0EB-0FFA-45BC-949F-D93C08FFD3D4}" type="presOf" srcId="{1957D6DB-A5D2-4CB3-A77A-DAF0F66401CB}" destId="{A06562EC-A110-4276-9538-4DBEFE35551E}" srcOrd="0" destOrd="0" presId="urn:microsoft.com/office/officeart/2008/layout/SquareAccentList"/>
    <dgm:cxn modelId="{2A8470EE-D820-41BB-94D8-EB6E42D8F08A}" type="presOf" srcId="{77263890-B645-478F-9EFF-5D161AF1B3F6}" destId="{F6DF03E5-D183-4CEF-B093-79F867F69A76}" srcOrd="0" destOrd="0" presId="urn:microsoft.com/office/officeart/2008/layout/SquareAccentList"/>
    <dgm:cxn modelId="{5747C425-02C9-45EA-A545-D71AB6ACC06E}" type="presParOf" srcId="{263136F3-C5AD-49D7-B82F-5E03DEEFE1E5}" destId="{84D1E6AB-9468-4586-90D6-3540A8ECD976}" srcOrd="0" destOrd="0" presId="urn:microsoft.com/office/officeart/2008/layout/SquareAccentList"/>
    <dgm:cxn modelId="{273C6C65-A009-4090-A151-0E9F636DCE26}" type="presParOf" srcId="{84D1E6AB-9468-4586-90D6-3540A8ECD976}" destId="{2493ECEA-E682-48DB-B728-465E3AE5EAB2}" srcOrd="0" destOrd="0" presId="urn:microsoft.com/office/officeart/2008/layout/SquareAccentList"/>
    <dgm:cxn modelId="{BB8FEBBE-8037-47DE-8953-107A1FA1D7EA}" type="presParOf" srcId="{2493ECEA-E682-48DB-B728-465E3AE5EAB2}" destId="{8C08349E-BABB-4939-8719-84CEC79FC9C5}" srcOrd="0" destOrd="0" presId="urn:microsoft.com/office/officeart/2008/layout/SquareAccentList"/>
    <dgm:cxn modelId="{61CBAFED-6818-4114-943D-0A18F104881C}" type="presParOf" srcId="{2493ECEA-E682-48DB-B728-465E3AE5EAB2}" destId="{056EAEA0-0EAB-475B-9EC1-44BA07F1A2E9}" srcOrd="1" destOrd="0" presId="urn:microsoft.com/office/officeart/2008/layout/SquareAccentList"/>
    <dgm:cxn modelId="{CED1307D-10C3-4F2F-B2F5-9411D669A19C}" type="presParOf" srcId="{2493ECEA-E682-48DB-B728-465E3AE5EAB2}" destId="{3130CE62-F141-436B-A3E1-F8B5B922DAF9}" srcOrd="2" destOrd="0" presId="urn:microsoft.com/office/officeart/2008/layout/SquareAccentList"/>
    <dgm:cxn modelId="{1B2383F6-9DA5-4F64-A3A4-8D521A94A093}" type="presParOf" srcId="{84D1E6AB-9468-4586-90D6-3540A8ECD976}" destId="{3C238BBC-5DAF-4884-AB87-05C9027079B5}" srcOrd="1" destOrd="0" presId="urn:microsoft.com/office/officeart/2008/layout/SquareAccentList"/>
    <dgm:cxn modelId="{E558ED0E-3ECE-4E1B-9E22-530448DCF4D1}" type="presParOf" srcId="{3C238BBC-5DAF-4884-AB87-05C9027079B5}" destId="{C1CF6FAD-F274-4975-BB66-7836252E4A95}" srcOrd="0" destOrd="0" presId="urn:microsoft.com/office/officeart/2008/layout/SquareAccentList"/>
    <dgm:cxn modelId="{4854543E-93B9-4CFB-9113-6550E0FA865D}" type="presParOf" srcId="{C1CF6FAD-F274-4975-BB66-7836252E4A95}" destId="{8BAB57FB-95D1-49CC-B4E8-D093A705C8D8}" srcOrd="0" destOrd="0" presId="urn:microsoft.com/office/officeart/2008/layout/SquareAccentList"/>
    <dgm:cxn modelId="{D742F91A-638E-4000-8255-16532135927C}" type="presParOf" srcId="{C1CF6FAD-F274-4975-BB66-7836252E4A95}" destId="{A5D1BE77-7520-4D1C-B269-3C77680AB347}" srcOrd="1" destOrd="0" presId="urn:microsoft.com/office/officeart/2008/layout/SquareAccentList"/>
    <dgm:cxn modelId="{6E28A72A-F262-435D-B81B-0967637E4841}" type="presParOf" srcId="{3C238BBC-5DAF-4884-AB87-05C9027079B5}" destId="{5900EB6F-F71A-4793-9947-D0CB58DAB15A}" srcOrd="1" destOrd="0" presId="urn:microsoft.com/office/officeart/2008/layout/SquareAccentList"/>
    <dgm:cxn modelId="{3483571D-A0E1-4C6A-AF7B-505B9FE685A7}" type="presParOf" srcId="{5900EB6F-F71A-4793-9947-D0CB58DAB15A}" destId="{9C284A3F-A626-4409-95A8-0803D37DB238}" srcOrd="0" destOrd="0" presId="urn:microsoft.com/office/officeart/2008/layout/SquareAccentList"/>
    <dgm:cxn modelId="{6F303199-10C9-407A-8824-6B58954403A4}" type="presParOf" srcId="{5900EB6F-F71A-4793-9947-D0CB58DAB15A}" destId="{F6DF03E5-D183-4CEF-B093-79F867F69A76}" srcOrd="1" destOrd="0" presId="urn:microsoft.com/office/officeart/2008/layout/SquareAccentList"/>
    <dgm:cxn modelId="{EBA2B1A5-1DF5-45B6-A575-0B9BA2D8638D}" type="presParOf" srcId="{3C238BBC-5DAF-4884-AB87-05C9027079B5}" destId="{CC2C71B7-2DD5-46A5-AFC4-F4EE7D36E7EB}" srcOrd="2" destOrd="0" presId="urn:microsoft.com/office/officeart/2008/layout/SquareAccentList"/>
    <dgm:cxn modelId="{6FCC1210-F843-4D82-A47D-05E928A6534B}" type="presParOf" srcId="{CC2C71B7-2DD5-46A5-AFC4-F4EE7D36E7EB}" destId="{D076D890-63CF-4995-9BC2-8D664759248E}" srcOrd="0" destOrd="0" presId="urn:microsoft.com/office/officeart/2008/layout/SquareAccentList"/>
    <dgm:cxn modelId="{F6E62520-F48F-4A00-8BB8-98541ACBDB41}" type="presParOf" srcId="{CC2C71B7-2DD5-46A5-AFC4-F4EE7D36E7EB}" destId="{A06562EC-A110-4276-9538-4DBEFE35551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1E35E-2287-4271-99FB-304268F3DAB4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436DB583-D6EB-4544-B35A-6D76E20D848D}">
      <dgm:prSet phldrT="[Text]" custT="1"/>
      <dgm:spPr/>
      <dgm:t>
        <a:bodyPr/>
        <a:lstStyle/>
        <a:p>
          <a:r>
            <a:rPr lang="en-IN" sz="1800" b="1" i="0" dirty="0">
              <a:effectLst/>
              <a:highlight>
                <a:srgbClr val="FFFF00"/>
              </a:highlight>
              <a:latin typeface="Segoe UI" panose="020B0502040204020203" pitchFamily="34" charset="0"/>
            </a:rPr>
            <a:t>Example Website</a:t>
          </a:r>
          <a:endParaRPr lang="en-IN" sz="1800" dirty="0">
            <a:highlight>
              <a:srgbClr val="FFFF00"/>
            </a:highlight>
          </a:endParaRPr>
        </a:p>
      </dgm:t>
    </dgm:pt>
    <dgm:pt modelId="{7FE2B396-F030-4F08-96DA-AF9B0ED8628E}" type="parTrans" cxnId="{BF12AD58-6205-4DB4-A0C3-5534BFB9EC19}">
      <dgm:prSet/>
      <dgm:spPr/>
      <dgm:t>
        <a:bodyPr/>
        <a:lstStyle/>
        <a:p>
          <a:endParaRPr lang="en-IN"/>
        </a:p>
      </dgm:t>
    </dgm:pt>
    <dgm:pt modelId="{B26C91EC-8572-440C-8AE9-46502528C23B}" type="sibTrans" cxnId="{BF12AD58-6205-4DB4-A0C3-5534BFB9EC19}">
      <dgm:prSet/>
      <dgm:spPr/>
      <dgm:t>
        <a:bodyPr/>
        <a:lstStyle/>
        <a:p>
          <a:endParaRPr lang="en-IN"/>
        </a:p>
      </dgm:t>
    </dgm:pt>
    <dgm:pt modelId="{CBE0247F-669F-46E3-95B5-5819573E7FE2}">
      <dgm:prSet phldrT="[Text]" custT="1"/>
      <dgm:spPr/>
      <dgm:t>
        <a:bodyPr/>
        <a:lstStyle/>
        <a:p>
          <a:r>
            <a:rPr lang="en-US" sz="1400" dirty="0">
              <a:solidFill>
                <a:srgbClr val="3B80EE"/>
              </a:solidFill>
            </a:rPr>
            <a:t>https://</a:t>
          </a:r>
          <a:r>
            <a:rPr lang="en-US" sz="1400" dirty="0" err="1">
              <a:solidFill>
                <a:srgbClr val="3B80EE"/>
              </a:solidFill>
            </a:rPr>
            <a:t>www.lg.com</a:t>
          </a:r>
          <a:r>
            <a:rPr lang="en-US" sz="1400" dirty="0">
              <a:solidFill>
                <a:srgbClr val="3B80EE"/>
              </a:solidFill>
            </a:rPr>
            <a:t>/in/gaming-monitors</a:t>
          </a:r>
          <a:endParaRPr lang="en-IN" sz="1400" dirty="0">
            <a:solidFill>
              <a:srgbClr val="3B80EE"/>
            </a:solidFill>
          </a:endParaRPr>
        </a:p>
      </dgm:t>
    </dgm:pt>
    <dgm:pt modelId="{A0AFBE62-0A9F-4D0F-BB98-A334003BB44B}" type="parTrans" cxnId="{E130A1C3-C1B3-4851-AC23-6335329C08B9}">
      <dgm:prSet/>
      <dgm:spPr/>
      <dgm:t>
        <a:bodyPr/>
        <a:lstStyle/>
        <a:p>
          <a:endParaRPr lang="en-IN"/>
        </a:p>
      </dgm:t>
    </dgm:pt>
    <dgm:pt modelId="{F725EB9A-BF6D-4CD4-9755-102A7A355E67}" type="sibTrans" cxnId="{E130A1C3-C1B3-4851-AC23-6335329C08B9}">
      <dgm:prSet/>
      <dgm:spPr/>
      <dgm:t>
        <a:bodyPr/>
        <a:lstStyle/>
        <a:p>
          <a:endParaRPr lang="en-IN"/>
        </a:p>
      </dgm:t>
    </dgm:pt>
    <dgm:pt modelId="{EF548725-7551-4013-9AA1-DCF6A4849FCE}" type="pres">
      <dgm:prSet presAssocID="{E4C1E35E-2287-4271-99FB-304268F3DAB4}" presName="vert0" presStyleCnt="0">
        <dgm:presLayoutVars>
          <dgm:dir/>
          <dgm:animOne val="branch"/>
          <dgm:animLvl val="lvl"/>
        </dgm:presLayoutVars>
      </dgm:prSet>
      <dgm:spPr/>
    </dgm:pt>
    <dgm:pt modelId="{39DAEDB4-9407-40E9-B492-27C3AAFF8F66}" type="pres">
      <dgm:prSet presAssocID="{436DB583-D6EB-4544-B35A-6D76E20D848D}" presName="thickLine" presStyleLbl="alignNode1" presStyleIdx="0" presStyleCnt="1"/>
      <dgm:spPr/>
    </dgm:pt>
    <dgm:pt modelId="{BB2AC664-C6C2-4A53-BC8A-0531E4F32809}" type="pres">
      <dgm:prSet presAssocID="{436DB583-D6EB-4544-B35A-6D76E20D848D}" presName="horz1" presStyleCnt="0"/>
      <dgm:spPr/>
    </dgm:pt>
    <dgm:pt modelId="{DC12CAC8-E5F8-49D3-BBD3-C63DA5A1ACEF}" type="pres">
      <dgm:prSet presAssocID="{436DB583-D6EB-4544-B35A-6D76E20D848D}" presName="tx1" presStyleLbl="revTx" presStyleIdx="0" presStyleCnt="2"/>
      <dgm:spPr/>
    </dgm:pt>
    <dgm:pt modelId="{98325933-FEBE-4500-AED9-AB5DB165A92C}" type="pres">
      <dgm:prSet presAssocID="{436DB583-D6EB-4544-B35A-6D76E20D848D}" presName="vert1" presStyleCnt="0"/>
      <dgm:spPr/>
    </dgm:pt>
    <dgm:pt modelId="{440BB5B3-50D5-43B9-80C4-1EDBA1BD599A}" type="pres">
      <dgm:prSet presAssocID="{CBE0247F-669F-46E3-95B5-5819573E7FE2}" presName="vertSpace2a" presStyleCnt="0"/>
      <dgm:spPr/>
    </dgm:pt>
    <dgm:pt modelId="{0613905D-FA51-4D15-9A15-7FE2898305E8}" type="pres">
      <dgm:prSet presAssocID="{CBE0247F-669F-46E3-95B5-5819573E7FE2}" presName="horz2" presStyleCnt="0"/>
      <dgm:spPr/>
    </dgm:pt>
    <dgm:pt modelId="{C6A90636-489B-4309-BC56-0CCC3D83E67D}" type="pres">
      <dgm:prSet presAssocID="{CBE0247F-669F-46E3-95B5-5819573E7FE2}" presName="horzSpace2" presStyleCnt="0"/>
      <dgm:spPr/>
    </dgm:pt>
    <dgm:pt modelId="{93AA5B1C-95E2-47F1-86A3-3D1C38CC95DD}" type="pres">
      <dgm:prSet presAssocID="{CBE0247F-669F-46E3-95B5-5819573E7FE2}" presName="tx2" presStyleLbl="revTx" presStyleIdx="1" presStyleCnt="2"/>
      <dgm:spPr/>
    </dgm:pt>
    <dgm:pt modelId="{953BB719-382C-4C16-842D-8A27872D6B33}" type="pres">
      <dgm:prSet presAssocID="{CBE0247F-669F-46E3-95B5-5819573E7FE2}" presName="vert2" presStyleCnt="0"/>
      <dgm:spPr/>
    </dgm:pt>
    <dgm:pt modelId="{A4E75A14-C9A1-4B33-A5F6-4B205A6B1130}" type="pres">
      <dgm:prSet presAssocID="{CBE0247F-669F-46E3-95B5-5819573E7FE2}" presName="thinLine2b" presStyleLbl="callout" presStyleIdx="0" presStyleCnt="1"/>
      <dgm:spPr/>
    </dgm:pt>
    <dgm:pt modelId="{C765C86A-C817-444B-8BE9-426DB412EC80}" type="pres">
      <dgm:prSet presAssocID="{CBE0247F-669F-46E3-95B5-5819573E7FE2}" presName="vertSpace2b" presStyleCnt="0"/>
      <dgm:spPr/>
    </dgm:pt>
  </dgm:ptLst>
  <dgm:cxnLst>
    <dgm:cxn modelId="{E090435E-C0DB-4EEE-9A32-5E6A17F9F98D}" type="presOf" srcId="{CBE0247F-669F-46E3-95B5-5819573E7FE2}" destId="{93AA5B1C-95E2-47F1-86A3-3D1C38CC95DD}" srcOrd="0" destOrd="0" presId="urn:microsoft.com/office/officeart/2008/layout/LinedList"/>
    <dgm:cxn modelId="{7DAB0163-44CC-41D5-94F3-78D2A2CBA04B}" type="presOf" srcId="{E4C1E35E-2287-4271-99FB-304268F3DAB4}" destId="{EF548725-7551-4013-9AA1-DCF6A4849FCE}" srcOrd="0" destOrd="0" presId="urn:microsoft.com/office/officeart/2008/layout/LinedList"/>
    <dgm:cxn modelId="{BF12AD58-6205-4DB4-A0C3-5534BFB9EC19}" srcId="{E4C1E35E-2287-4271-99FB-304268F3DAB4}" destId="{436DB583-D6EB-4544-B35A-6D76E20D848D}" srcOrd="0" destOrd="0" parTransId="{7FE2B396-F030-4F08-96DA-AF9B0ED8628E}" sibTransId="{B26C91EC-8572-440C-8AE9-46502528C23B}"/>
    <dgm:cxn modelId="{3C5C757B-25B8-4806-B1DC-986B193DA83C}" type="presOf" srcId="{436DB583-D6EB-4544-B35A-6D76E20D848D}" destId="{DC12CAC8-E5F8-49D3-BBD3-C63DA5A1ACEF}" srcOrd="0" destOrd="0" presId="urn:microsoft.com/office/officeart/2008/layout/LinedList"/>
    <dgm:cxn modelId="{E130A1C3-C1B3-4851-AC23-6335329C08B9}" srcId="{436DB583-D6EB-4544-B35A-6D76E20D848D}" destId="{CBE0247F-669F-46E3-95B5-5819573E7FE2}" srcOrd="0" destOrd="0" parTransId="{A0AFBE62-0A9F-4D0F-BB98-A334003BB44B}" sibTransId="{F725EB9A-BF6D-4CD4-9755-102A7A355E67}"/>
    <dgm:cxn modelId="{68A2AE7C-790F-467F-8FD1-76C5A9928638}" type="presParOf" srcId="{EF548725-7551-4013-9AA1-DCF6A4849FCE}" destId="{39DAEDB4-9407-40E9-B492-27C3AAFF8F66}" srcOrd="0" destOrd="0" presId="urn:microsoft.com/office/officeart/2008/layout/LinedList"/>
    <dgm:cxn modelId="{83E7B38F-1ED8-4422-B1EA-A21B122B795D}" type="presParOf" srcId="{EF548725-7551-4013-9AA1-DCF6A4849FCE}" destId="{BB2AC664-C6C2-4A53-BC8A-0531E4F32809}" srcOrd="1" destOrd="0" presId="urn:microsoft.com/office/officeart/2008/layout/LinedList"/>
    <dgm:cxn modelId="{6B6714E7-B143-4974-A287-DC6FCDC2DD85}" type="presParOf" srcId="{BB2AC664-C6C2-4A53-BC8A-0531E4F32809}" destId="{DC12CAC8-E5F8-49D3-BBD3-C63DA5A1ACEF}" srcOrd="0" destOrd="0" presId="urn:microsoft.com/office/officeart/2008/layout/LinedList"/>
    <dgm:cxn modelId="{BA08AFAC-B002-4EC2-BCD6-A30FE551807F}" type="presParOf" srcId="{BB2AC664-C6C2-4A53-BC8A-0531E4F32809}" destId="{98325933-FEBE-4500-AED9-AB5DB165A92C}" srcOrd="1" destOrd="0" presId="urn:microsoft.com/office/officeart/2008/layout/LinedList"/>
    <dgm:cxn modelId="{67EBBE9A-5B8C-4FBA-83EB-0754C94C6D86}" type="presParOf" srcId="{98325933-FEBE-4500-AED9-AB5DB165A92C}" destId="{440BB5B3-50D5-43B9-80C4-1EDBA1BD599A}" srcOrd="0" destOrd="0" presId="urn:microsoft.com/office/officeart/2008/layout/LinedList"/>
    <dgm:cxn modelId="{9E6AA99E-BAAC-45D3-9AB5-6F006F9E9AD1}" type="presParOf" srcId="{98325933-FEBE-4500-AED9-AB5DB165A92C}" destId="{0613905D-FA51-4D15-9A15-7FE2898305E8}" srcOrd="1" destOrd="0" presId="urn:microsoft.com/office/officeart/2008/layout/LinedList"/>
    <dgm:cxn modelId="{4AF150E0-5404-407E-8359-94B12CAB2C6E}" type="presParOf" srcId="{0613905D-FA51-4D15-9A15-7FE2898305E8}" destId="{C6A90636-489B-4309-BC56-0CCC3D83E67D}" srcOrd="0" destOrd="0" presId="urn:microsoft.com/office/officeart/2008/layout/LinedList"/>
    <dgm:cxn modelId="{1E226519-F5DC-46BD-A454-359D7629E866}" type="presParOf" srcId="{0613905D-FA51-4D15-9A15-7FE2898305E8}" destId="{93AA5B1C-95E2-47F1-86A3-3D1C38CC95DD}" srcOrd="1" destOrd="0" presId="urn:microsoft.com/office/officeart/2008/layout/LinedList"/>
    <dgm:cxn modelId="{296405D8-3461-4E84-B00D-7245FE7F84CF}" type="presParOf" srcId="{0613905D-FA51-4D15-9A15-7FE2898305E8}" destId="{953BB719-382C-4C16-842D-8A27872D6B33}" srcOrd="2" destOrd="0" presId="urn:microsoft.com/office/officeart/2008/layout/LinedList"/>
    <dgm:cxn modelId="{1E65F7AF-2508-4727-B2F6-36DCBFF7DB76}" type="presParOf" srcId="{98325933-FEBE-4500-AED9-AB5DB165A92C}" destId="{A4E75A14-C9A1-4B33-A5F6-4B205A6B1130}" srcOrd="2" destOrd="0" presId="urn:microsoft.com/office/officeart/2008/layout/LinedList"/>
    <dgm:cxn modelId="{3112E740-8122-467E-B37E-529A0B50F62E}" type="presParOf" srcId="{98325933-FEBE-4500-AED9-AB5DB165A92C}" destId="{C765C86A-C817-444B-8BE9-426DB412EC8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8349E-BABB-4939-8719-84CEC79FC9C5}">
      <dsp:nvSpPr>
        <dsp:cNvPr id="0" name=""/>
        <dsp:cNvSpPr/>
      </dsp:nvSpPr>
      <dsp:spPr>
        <a:xfrm>
          <a:off x="1028041" y="1283260"/>
          <a:ext cx="6071917" cy="714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EAEA0-0EAB-475B-9EC1-44BA07F1A2E9}">
      <dsp:nvSpPr>
        <dsp:cNvPr id="0" name=""/>
        <dsp:cNvSpPr/>
      </dsp:nvSpPr>
      <dsp:spPr>
        <a:xfrm>
          <a:off x="1028041" y="1551539"/>
          <a:ext cx="446065" cy="4460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0CE62-F141-436B-A3E1-F8B5B922DAF9}">
      <dsp:nvSpPr>
        <dsp:cNvPr id="0" name=""/>
        <dsp:cNvSpPr/>
      </dsp:nvSpPr>
      <dsp:spPr>
        <a:xfrm>
          <a:off x="1028041" y="0"/>
          <a:ext cx="6071917" cy="128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 </a:t>
          </a:r>
        </a:p>
      </dsp:txBody>
      <dsp:txXfrm>
        <a:off x="1028041" y="0"/>
        <a:ext cx="6071917" cy="1283260"/>
      </dsp:txXfrm>
    </dsp:sp>
    <dsp:sp modelId="{8BAB57FB-95D1-49CC-B4E8-D093A705C8D8}">
      <dsp:nvSpPr>
        <dsp:cNvPr id="0" name=""/>
        <dsp:cNvSpPr/>
      </dsp:nvSpPr>
      <dsp:spPr>
        <a:xfrm>
          <a:off x="1028041" y="2591303"/>
          <a:ext cx="446054" cy="4460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1BE77-7520-4D1C-B269-3C77680AB347}">
      <dsp:nvSpPr>
        <dsp:cNvPr id="0" name=""/>
        <dsp:cNvSpPr/>
      </dsp:nvSpPr>
      <dsp:spPr>
        <a:xfrm>
          <a:off x="1453075" y="2294453"/>
          <a:ext cx="5646883" cy="1039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Problem Statement</a:t>
          </a:r>
        </a:p>
      </dsp:txBody>
      <dsp:txXfrm>
        <a:off x="1453075" y="2294453"/>
        <a:ext cx="5646883" cy="1039753"/>
      </dsp:txXfrm>
    </dsp:sp>
    <dsp:sp modelId="{9C284A3F-A626-4409-95A8-0803D37DB238}">
      <dsp:nvSpPr>
        <dsp:cNvPr id="0" name=""/>
        <dsp:cNvSpPr/>
      </dsp:nvSpPr>
      <dsp:spPr>
        <a:xfrm>
          <a:off x="1028041" y="3631056"/>
          <a:ext cx="446054" cy="4460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F03E5-D183-4CEF-B093-79F867F69A76}">
      <dsp:nvSpPr>
        <dsp:cNvPr id="0" name=""/>
        <dsp:cNvSpPr/>
      </dsp:nvSpPr>
      <dsp:spPr>
        <a:xfrm>
          <a:off x="1453075" y="3334206"/>
          <a:ext cx="5646883" cy="1039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Technologies</a:t>
          </a:r>
        </a:p>
      </dsp:txBody>
      <dsp:txXfrm>
        <a:off x="1453075" y="3334206"/>
        <a:ext cx="5646883" cy="1039753"/>
      </dsp:txXfrm>
    </dsp:sp>
    <dsp:sp modelId="{D076D890-63CF-4995-9BC2-8D664759248E}">
      <dsp:nvSpPr>
        <dsp:cNvPr id="0" name=""/>
        <dsp:cNvSpPr/>
      </dsp:nvSpPr>
      <dsp:spPr>
        <a:xfrm>
          <a:off x="1028041" y="4670809"/>
          <a:ext cx="446054" cy="4460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562EC-A110-4276-9538-4DBEFE35551E}">
      <dsp:nvSpPr>
        <dsp:cNvPr id="0" name=""/>
        <dsp:cNvSpPr/>
      </dsp:nvSpPr>
      <dsp:spPr>
        <a:xfrm>
          <a:off x="1453075" y="4373959"/>
          <a:ext cx="5646883" cy="1039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Demo</a:t>
          </a:r>
        </a:p>
      </dsp:txBody>
      <dsp:txXfrm>
        <a:off x="1453075" y="4373959"/>
        <a:ext cx="5646883" cy="1039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AEDB4-9407-40E9-B492-27C3AAFF8F66}">
      <dsp:nvSpPr>
        <dsp:cNvPr id="0" name=""/>
        <dsp:cNvSpPr/>
      </dsp:nvSpPr>
      <dsp:spPr>
        <a:xfrm>
          <a:off x="0" y="0"/>
          <a:ext cx="952264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2CAC8-E5F8-49D3-BBD3-C63DA5A1ACEF}">
      <dsp:nvSpPr>
        <dsp:cNvPr id="0" name=""/>
        <dsp:cNvSpPr/>
      </dsp:nvSpPr>
      <dsp:spPr>
        <a:xfrm>
          <a:off x="0" y="0"/>
          <a:ext cx="1904528" cy="913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>
              <a:effectLst/>
              <a:highlight>
                <a:srgbClr val="FFFF00"/>
              </a:highlight>
              <a:latin typeface="Segoe UI" panose="020B0502040204020203" pitchFamily="34" charset="0"/>
            </a:rPr>
            <a:t>Example Website</a:t>
          </a:r>
          <a:endParaRPr lang="en-IN" sz="1800" kern="1200" dirty="0">
            <a:highlight>
              <a:srgbClr val="FFFF00"/>
            </a:highlight>
          </a:endParaRPr>
        </a:p>
      </dsp:txBody>
      <dsp:txXfrm>
        <a:off x="0" y="0"/>
        <a:ext cx="1904528" cy="913004"/>
      </dsp:txXfrm>
    </dsp:sp>
    <dsp:sp modelId="{93AA5B1C-95E2-47F1-86A3-3D1C38CC95DD}">
      <dsp:nvSpPr>
        <dsp:cNvPr id="0" name=""/>
        <dsp:cNvSpPr/>
      </dsp:nvSpPr>
      <dsp:spPr>
        <a:xfrm>
          <a:off x="2047368" y="41459"/>
          <a:ext cx="7475273" cy="82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3B80EE"/>
              </a:solidFill>
            </a:rPr>
            <a:t>https://</a:t>
          </a:r>
          <a:r>
            <a:rPr lang="en-US" sz="1400" kern="1200" dirty="0" err="1">
              <a:solidFill>
                <a:srgbClr val="3B80EE"/>
              </a:solidFill>
            </a:rPr>
            <a:t>www.lg.com</a:t>
          </a:r>
          <a:r>
            <a:rPr lang="en-US" sz="1400" kern="1200" dirty="0">
              <a:solidFill>
                <a:srgbClr val="3B80EE"/>
              </a:solidFill>
            </a:rPr>
            <a:t>/in/gaming-monitors</a:t>
          </a:r>
          <a:endParaRPr lang="en-IN" sz="1400" kern="1200" dirty="0">
            <a:solidFill>
              <a:srgbClr val="3B80EE"/>
            </a:solidFill>
          </a:endParaRPr>
        </a:p>
      </dsp:txBody>
      <dsp:txXfrm>
        <a:off x="2047368" y="41459"/>
        <a:ext cx="7475273" cy="829193"/>
      </dsp:txXfrm>
    </dsp:sp>
    <dsp:sp modelId="{A4E75A14-C9A1-4B33-A5F6-4B205A6B1130}">
      <dsp:nvSpPr>
        <dsp:cNvPr id="0" name=""/>
        <dsp:cNvSpPr/>
      </dsp:nvSpPr>
      <dsp:spPr>
        <a:xfrm>
          <a:off x="1904528" y="870652"/>
          <a:ext cx="7618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F61C9-9D92-4B8E-81BD-422839867BB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12A3F-8EB8-46C0-972F-AE54070B9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5164B-060B-434D-A903-BEB47D4A7CF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Std" panose="020B0604020202020204" pitchFamily="34" charset="0"/>
                <a:ea typeface="+mn-ea"/>
                <a:cs typeface="+mn-cs"/>
              </a:rPr>
              <a:pPr marL="0" marR="0" lvl="0" indent="0" algn="r" defTabSz="12191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eueLT Std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57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9419-C908-2DE7-927A-6BEED0C8A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AA8C2-301E-0B97-9589-A7A72A853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413EA-667E-4026-1A7F-821E80F1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26729-3FB3-ED72-401F-4A7CAB953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B4A07-E3FF-204C-99BE-7677E3C7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5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AA12-CCE0-8AF3-0E6B-96B09AB6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70E27-3D14-B02D-11E6-AC7BA624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DA1B7-94F2-D652-05DA-4703257DD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0BE7-6FF8-C887-198A-66F7CB7A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6112B-D58F-26ED-69CA-D2AC7DC4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37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630F0-8DBC-6DA1-36FC-9C3D20AB7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B4326-8EE3-2CFA-1291-7A3BFDAD9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552D3-8372-40E3-C23C-568CDB9ED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593B-B276-D28A-781E-BA2A73CA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EFBBB-7EF0-FBA6-8F3D-7CD143CF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30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CB25E5-5F05-4443-A6EF-FFD52978F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54715" y="3325898"/>
            <a:ext cx="897489" cy="206210"/>
          </a:xfrm>
          <a:prstGeom prst="rect">
            <a:avLst/>
          </a:prstGeom>
          <a:noFill/>
        </p:spPr>
        <p:txBody>
          <a:bodyPr vert="horz" wrap="none" lIns="91440" tIns="45720" rIns="91440" bIns="45720" spcCol="914400" rtlCol="0">
            <a:spAutoFit/>
          </a:bodyPr>
          <a:lstStyle>
            <a:lvl1pPr marL="0" indent="0" algn="ctr">
              <a:buNone/>
              <a:defRPr lang="en-US" sz="800" spc="42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 algn="ctr"/>
            <a:r>
              <a:rPr lang="en-US"/>
              <a:t>Add Sub-Title</a:t>
            </a:r>
          </a:p>
        </p:txBody>
      </p:sp>
      <p:sp>
        <p:nvSpPr>
          <p:cNvPr id="17" name="Title 28">
            <a:extLst>
              <a:ext uri="{FF2B5EF4-FFF2-40B4-BE49-F238E27FC236}">
                <a16:creationId xmlns:a16="http://schemas.microsoft.com/office/drawing/2014/main" id="{794E477E-C811-411D-AEA9-4A1E5E3FCC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2878" y="2150794"/>
            <a:ext cx="5760640" cy="1517721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b">
            <a:spAutoFit/>
          </a:bodyPr>
          <a:lstStyle>
            <a:lvl1pPr>
              <a:defRPr lang="en-US" sz="3200" b="0" dirty="0">
                <a:solidFill>
                  <a:srgbClr val="262626"/>
                </a:solidFill>
                <a:latin typeface="Montserrat ExtraBold" panose="000009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>
              <a:lnSpc>
                <a:spcPts val="3333"/>
              </a:lnSpc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</a:t>
            </a:r>
            <a:br>
              <a:rPr lang="en-US"/>
            </a:br>
            <a:r>
              <a:rPr lang="en-US"/>
              <a:t>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A45CC8D-2C03-4ADF-9D13-79283D2A0D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5223" y="2460751"/>
            <a:ext cx="2258899" cy="1369604"/>
          </a:xfrm>
          <a:prstGeom prst="rect">
            <a:avLst/>
          </a:prstGeom>
          <a:ln w="12700">
            <a:miter lim="400000"/>
          </a:ln>
        </p:spPr>
        <p:txBody>
          <a:bodyPr wrap="square" lIns="114299" tIns="114299" rIns="114299" bIns="114299" anchor="ctr">
            <a:spAutoFit/>
          </a:bodyPr>
          <a:lstStyle>
            <a:lvl1pPr marL="0" indent="0" algn="r">
              <a:buNone/>
              <a:defRPr lang="en-US" sz="8000" dirty="0">
                <a:solidFill>
                  <a:srgbClr val="3B80EE"/>
                </a:solidFill>
                <a:latin typeface="Montserrat ExtraBold" panose="000009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 algn="r"/>
            <a:r>
              <a:rPr lang="en-US"/>
              <a:t>##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F78AE2-E151-40CB-8F50-7FC1ED4CDFFD}"/>
              </a:ext>
            </a:extLst>
          </p:cNvPr>
          <p:cNvCxnSpPr>
            <a:cxnSpLocks/>
          </p:cNvCxnSpPr>
          <p:nvPr userDrawn="1"/>
        </p:nvCxnSpPr>
        <p:spPr>
          <a:xfrm>
            <a:off x="3022878" y="3649995"/>
            <a:ext cx="36576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9">
            <a:extLst>
              <a:ext uri="{FF2B5EF4-FFF2-40B4-BE49-F238E27FC236}">
                <a16:creationId xmlns:a16="http://schemas.microsoft.com/office/drawing/2014/main" id="{159DFE32-A54E-3843-8F01-04FF5EC92A77}"/>
              </a:ext>
            </a:extLst>
          </p:cNvPr>
          <p:cNvSpPr/>
          <p:nvPr userDrawn="1"/>
        </p:nvSpPr>
        <p:spPr>
          <a:xfrm>
            <a:off x="8952274" y="0"/>
            <a:ext cx="3239726" cy="6867143"/>
          </a:xfrm>
          <a:custGeom>
            <a:avLst/>
            <a:gdLst>
              <a:gd name="connsiteX0" fmla="*/ 0 w 4610100"/>
              <a:gd name="connsiteY0" fmla="*/ 0 h 6872939"/>
              <a:gd name="connsiteX1" fmla="*/ 4610100 w 4610100"/>
              <a:gd name="connsiteY1" fmla="*/ 0 h 6872939"/>
              <a:gd name="connsiteX2" fmla="*/ 4610100 w 4610100"/>
              <a:gd name="connsiteY2" fmla="*/ 6872939 h 6872939"/>
              <a:gd name="connsiteX3" fmla="*/ 0 w 4610100"/>
              <a:gd name="connsiteY3" fmla="*/ 6872939 h 6872939"/>
              <a:gd name="connsiteX4" fmla="*/ 0 w 4610100"/>
              <a:gd name="connsiteY4" fmla="*/ 0 h 6872939"/>
              <a:gd name="connsiteX0" fmla="*/ 0 w 5913120"/>
              <a:gd name="connsiteY0" fmla="*/ 0 h 6872939"/>
              <a:gd name="connsiteX1" fmla="*/ 5913120 w 5913120"/>
              <a:gd name="connsiteY1" fmla="*/ 0 h 6872939"/>
              <a:gd name="connsiteX2" fmla="*/ 5913120 w 5913120"/>
              <a:gd name="connsiteY2" fmla="*/ 6872939 h 6872939"/>
              <a:gd name="connsiteX3" fmla="*/ 1303020 w 5913120"/>
              <a:gd name="connsiteY3" fmla="*/ 6872939 h 6872939"/>
              <a:gd name="connsiteX4" fmla="*/ 0 w 5913120"/>
              <a:gd name="connsiteY4" fmla="*/ 0 h 6872939"/>
              <a:gd name="connsiteX0" fmla="*/ 0 w 5913120"/>
              <a:gd name="connsiteY0" fmla="*/ 0 h 6895799"/>
              <a:gd name="connsiteX1" fmla="*/ 5913120 w 5913120"/>
              <a:gd name="connsiteY1" fmla="*/ 0 h 6895799"/>
              <a:gd name="connsiteX2" fmla="*/ 5913120 w 5913120"/>
              <a:gd name="connsiteY2" fmla="*/ 6872939 h 6895799"/>
              <a:gd name="connsiteX3" fmla="*/ 2948940 w 5913120"/>
              <a:gd name="connsiteY3" fmla="*/ 6895799 h 6895799"/>
              <a:gd name="connsiteX4" fmla="*/ 0 w 5913120"/>
              <a:gd name="connsiteY4" fmla="*/ 0 h 6895799"/>
              <a:gd name="connsiteX0" fmla="*/ 0 w 5913120"/>
              <a:gd name="connsiteY0" fmla="*/ 0 h 6884369"/>
              <a:gd name="connsiteX1" fmla="*/ 5913120 w 5913120"/>
              <a:gd name="connsiteY1" fmla="*/ 0 h 6884369"/>
              <a:gd name="connsiteX2" fmla="*/ 5913120 w 5913120"/>
              <a:gd name="connsiteY2" fmla="*/ 6872939 h 6884369"/>
              <a:gd name="connsiteX3" fmla="*/ 2468880 w 5913120"/>
              <a:gd name="connsiteY3" fmla="*/ 6884369 h 6884369"/>
              <a:gd name="connsiteX4" fmla="*/ 0 w 5913120"/>
              <a:gd name="connsiteY4" fmla="*/ 0 h 6884369"/>
              <a:gd name="connsiteX0" fmla="*/ 0 w 5913120"/>
              <a:gd name="connsiteY0" fmla="*/ 0 h 6872939"/>
              <a:gd name="connsiteX1" fmla="*/ 5913120 w 5913120"/>
              <a:gd name="connsiteY1" fmla="*/ 0 h 6872939"/>
              <a:gd name="connsiteX2" fmla="*/ 5913120 w 5913120"/>
              <a:gd name="connsiteY2" fmla="*/ 6872939 h 6872939"/>
              <a:gd name="connsiteX3" fmla="*/ 2456769 w 5913120"/>
              <a:gd name="connsiteY3" fmla="*/ 6872258 h 6872939"/>
              <a:gd name="connsiteX4" fmla="*/ 0 w 5913120"/>
              <a:gd name="connsiteY4" fmla="*/ 0 h 6872939"/>
              <a:gd name="connsiteX0" fmla="*/ 0 w 5913120"/>
              <a:gd name="connsiteY0" fmla="*/ 0 h 6872939"/>
              <a:gd name="connsiteX1" fmla="*/ 4733544 w 5913120"/>
              <a:gd name="connsiteY1" fmla="*/ 9164 h 6872939"/>
              <a:gd name="connsiteX2" fmla="*/ 5913120 w 5913120"/>
              <a:gd name="connsiteY2" fmla="*/ 6872939 h 6872939"/>
              <a:gd name="connsiteX3" fmla="*/ 2456769 w 5913120"/>
              <a:gd name="connsiteY3" fmla="*/ 6872258 h 6872939"/>
              <a:gd name="connsiteX4" fmla="*/ 0 w 5913120"/>
              <a:gd name="connsiteY4" fmla="*/ 0 h 6872939"/>
              <a:gd name="connsiteX0" fmla="*/ 0 w 5913120"/>
              <a:gd name="connsiteY0" fmla="*/ 0 h 6872939"/>
              <a:gd name="connsiteX1" fmla="*/ 5355336 w 5913120"/>
              <a:gd name="connsiteY1" fmla="*/ 0 h 6872939"/>
              <a:gd name="connsiteX2" fmla="*/ 5913120 w 5913120"/>
              <a:gd name="connsiteY2" fmla="*/ 6872939 h 6872939"/>
              <a:gd name="connsiteX3" fmla="*/ 2456769 w 5913120"/>
              <a:gd name="connsiteY3" fmla="*/ 6872258 h 6872939"/>
              <a:gd name="connsiteX4" fmla="*/ 0 w 5913120"/>
              <a:gd name="connsiteY4" fmla="*/ 0 h 6872939"/>
              <a:gd name="connsiteX0" fmla="*/ 0 w 5355336"/>
              <a:gd name="connsiteY0" fmla="*/ 0 h 6882103"/>
              <a:gd name="connsiteX1" fmla="*/ 5355336 w 5355336"/>
              <a:gd name="connsiteY1" fmla="*/ 0 h 6882103"/>
              <a:gd name="connsiteX2" fmla="*/ 4953000 w 5355336"/>
              <a:gd name="connsiteY2" fmla="*/ 6882103 h 6882103"/>
              <a:gd name="connsiteX3" fmla="*/ 2456769 w 5355336"/>
              <a:gd name="connsiteY3" fmla="*/ 6872258 h 6882103"/>
              <a:gd name="connsiteX4" fmla="*/ 0 w 5355336"/>
              <a:gd name="connsiteY4" fmla="*/ 0 h 6882103"/>
              <a:gd name="connsiteX0" fmla="*/ 0 w 5355336"/>
              <a:gd name="connsiteY0" fmla="*/ 0 h 6882103"/>
              <a:gd name="connsiteX1" fmla="*/ 5355336 w 5355336"/>
              <a:gd name="connsiteY1" fmla="*/ 0 h 6882103"/>
              <a:gd name="connsiteX2" fmla="*/ 5355336 w 5355336"/>
              <a:gd name="connsiteY2" fmla="*/ 6882103 h 6882103"/>
              <a:gd name="connsiteX3" fmla="*/ 2456769 w 5355336"/>
              <a:gd name="connsiteY3" fmla="*/ 6872258 h 6882103"/>
              <a:gd name="connsiteX4" fmla="*/ 0 w 5355336"/>
              <a:gd name="connsiteY4" fmla="*/ 0 h 6882103"/>
              <a:gd name="connsiteX0" fmla="*/ 0 w 5355336"/>
              <a:gd name="connsiteY0" fmla="*/ 0 h 6882103"/>
              <a:gd name="connsiteX1" fmla="*/ 5355336 w 5355336"/>
              <a:gd name="connsiteY1" fmla="*/ 0 h 6882103"/>
              <a:gd name="connsiteX2" fmla="*/ 5355336 w 5355336"/>
              <a:gd name="connsiteY2" fmla="*/ 6882103 h 6882103"/>
              <a:gd name="connsiteX3" fmla="*/ 2456769 w 5355336"/>
              <a:gd name="connsiteY3" fmla="*/ 6872258 h 6882103"/>
              <a:gd name="connsiteX4" fmla="*/ 0 w 5355336"/>
              <a:gd name="connsiteY4" fmla="*/ 0 h 688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5336" h="6882103">
                <a:moveTo>
                  <a:pt x="0" y="0"/>
                </a:moveTo>
                <a:lnTo>
                  <a:pt x="5355336" y="0"/>
                </a:lnTo>
                <a:lnTo>
                  <a:pt x="5355336" y="6882103"/>
                </a:lnTo>
                <a:lnTo>
                  <a:pt x="2456769" y="68722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E1E7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ADD7A07-3A14-3445-9209-3D7BBF1A19AF}"/>
              </a:ext>
            </a:extLst>
          </p:cNvPr>
          <p:cNvSpPr/>
          <p:nvPr userDrawn="1"/>
        </p:nvSpPr>
        <p:spPr>
          <a:xfrm>
            <a:off x="7502062" y="428089"/>
            <a:ext cx="4282157" cy="6429912"/>
          </a:xfrm>
          <a:custGeom>
            <a:avLst/>
            <a:gdLst>
              <a:gd name="connsiteX0" fmla="*/ 0 w 444996"/>
              <a:gd name="connsiteY0" fmla="*/ 0 h 661138"/>
              <a:gd name="connsiteX1" fmla="*/ 296665 w 444996"/>
              <a:gd name="connsiteY1" fmla="*/ 661138 h 661138"/>
              <a:gd name="connsiteX2" fmla="*/ 444997 w 444996"/>
              <a:gd name="connsiteY2" fmla="*/ 661138 h 661138"/>
              <a:gd name="connsiteX3" fmla="*/ 148332 w 444996"/>
              <a:gd name="connsiteY3" fmla="*/ 0 h 661138"/>
              <a:gd name="connsiteX4" fmla="*/ 0 w 444996"/>
              <a:gd name="connsiteY4" fmla="*/ 0 h 6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96" h="661138">
                <a:moveTo>
                  <a:pt x="0" y="0"/>
                </a:moveTo>
                <a:lnTo>
                  <a:pt x="296665" y="661138"/>
                </a:lnTo>
                <a:lnTo>
                  <a:pt x="444997" y="661138"/>
                </a:lnTo>
                <a:lnTo>
                  <a:pt x="14833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E233C69-2487-2A47-87AC-C82A9DFB3742}"/>
              </a:ext>
            </a:extLst>
          </p:cNvPr>
          <p:cNvSpPr/>
          <p:nvPr userDrawn="1"/>
        </p:nvSpPr>
        <p:spPr>
          <a:xfrm>
            <a:off x="7599307" y="0"/>
            <a:ext cx="4593326" cy="6857999"/>
          </a:xfrm>
          <a:custGeom>
            <a:avLst/>
            <a:gdLst>
              <a:gd name="connsiteX0" fmla="*/ 0 w 444996"/>
              <a:gd name="connsiteY0" fmla="*/ 0 h 661138"/>
              <a:gd name="connsiteX1" fmla="*/ 296665 w 444996"/>
              <a:gd name="connsiteY1" fmla="*/ 661138 h 661138"/>
              <a:gd name="connsiteX2" fmla="*/ 444997 w 444996"/>
              <a:gd name="connsiteY2" fmla="*/ 661138 h 661138"/>
              <a:gd name="connsiteX3" fmla="*/ 148332 w 444996"/>
              <a:gd name="connsiteY3" fmla="*/ 0 h 661138"/>
              <a:gd name="connsiteX4" fmla="*/ 0 w 444996"/>
              <a:gd name="connsiteY4" fmla="*/ 0 h 6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96" h="661138">
                <a:moveTo>
                  <a:pt x="0" y="0"/>
                </a:moveTo>
                <a:lnTo>
                  <a:pt x="296665" y="661138"/>
                </a:lnTo>
                <a:lnTo>
                  <a:pt x="444997" y="661138"/>
                </a:lnTo>
                <a:lnTo>
                  <a:pt x="148332" y="0"/>
                </a:lnTo>
                <a:lnTo>
                  <a:pt x="0" y="0"/>
                </a:lnTo>
                <a:close/>
              </a:path>
            </a:pathLst>
          </a:custGeom>
          <a:solidFill>
            <a:srgbClr val="3B80EE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1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CB25E5-5F05-4443-A6EF-FFD52978F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41890" y="3325899"/>
            <a:ext cx="871842" cy="2062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lvl1pPr marL="0" indent="0" algn="ctr">
              <a:buNone/>
              <a:defRPr lang="en-US" sz="800" b="0" i="0" spc="42" baseline="0" dirty="0">
                <a:solidFill>
                  <a:schemeClr val="bg1">
                    <a:lumMod val="75000"/>
                  </a:schemeClr>
                </a:solidFill>
                <a:latin typeface="Nunito Sans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FDFD42-A0B4-4FBA-9372-6EC2E1C91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381002"/>
            <a:ext cx="11180045" cy="600227"/>
          </a:xfrm>
          <a:prstGeom prst="rect">
            <a:avLst/>
          </a:prstGeom>
          <a:ln w="12700">
            <a:miter lim="400000"/>
          </a:ln>
        </p:spPr>
        <p:txBody>
          <a:bodyPr wrap="square" lIns="0" tIns="114299" rIns="114299" bIns="114299" anchor="t">
            <a:spAutoFit/>
          </a:bodyPr>
          <a:lstStyle>
            <a:lvl1pPr>
              <a:defRPr lang="en-US" sz="2600" b="1" i="0" dirty="0">
                <a:solidFill>
                  <a:srgbClr val="262626"/>
                </a:solidFill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EE2E2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A2C65-1247-49CC-A6CE-DC3FB81034B1}"/>
              </a:ext>
            </a:extLst>
          </p:cNvPr>
          <p:cNvCxnSpPr>
            <a:cxnSpLocks/>
          </p:cNvCxnSpPr>
          <p:nvPr userDrawn="1"/>
        </p:nvCxnSpPr>
        <p:spPr>
          <a:xfrm>
            <a:off x="762000" y="381000"/>
            <a:ext cx="381000" cy="0"/>
          </a:xfrm>
          <a:prstGeom prst="line">
            <a:avLst/>
          </a:prstGeom>
          <a:ln w="50800">
            <a:solidFill>
              <a:srgbClr val="3B80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51AB51-819E-3140-81C0-25009330B0BD}"/>
              </a:ext>
            </a:extLst>
          </p:cNvPr>
          <p:cNvGrpSpPr/>
          <p:nvPr userDrawn="1"/>
        </p:nvGrpSpPr>
        <p:grpSpPr>
          <a:xfrm>
            <a:off x="11286254" y="1"/>
            <a:ext cx="912850" cy="2264200"/>
            <a:chOff x="10902310" y="0"/>
            <a:chExt cx="1291565" cy="320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99456C5-7DF9-EC49-8C95-CB0B48F25BD9}"/>
                </a:ext>
              </a:extLst>
            </p:cNvPr>
            <p:cNvSpPr/>
            <p:nvPr/>
          </p:nvSpPr>
          <p:spPr>
            <a:xfrm>
              <a:off x="10902310" y="0"/>
              <a:ext cx="1291030" cy="3203551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4445"/>
                <a:gd name="connsiteX1" fmla="*/ 242112 w 242457"/>
                <a:gd name="connsiteY1" fmla="*/ 644445 h 644445"/>
                <a:gd name="connsiteX2" fmla="*/ 242457 w 242457"/>
                <a:gd name="connsiteY2" fmla="*/ 231313 h 644445"/>
                <a:gd name="connsiteX3" fmla="*/ 148332 w 242457"/>
                <a:gd name="connsiteY3" fmla="*/ 0 h 644445"/>
                <a:gd name="connsiteX4" fmla="*/ 0 w 242457"/>
                <a:gd name="connsiteY4" fmla="*/ 0 h 644445"/>
                <a:gd name="connsiteX0" fmla="*/ 0 w 242457"/>
                <a:gd name="connsiteY0" fmla="*/ 0 h 598116"/>
                <a:gd name="connsiteX1" fmla="*/ 242112 w 242457"/>
                <a:gd name="connsiteY1" fmla="*/ 598116 h 598116"/>
                <a:gd name="connsiteX2" fmla="*/ 242457 w 242457"/>
                <a:gd name="connsiteY2" fmla="*/ 231313 h 598116"/>
                <a:gd name="connsiteX3" fmla="*/ 148332 w 242457"/>
                <a:gd name="connsiteY3" fmla="*/ 0 h 598116"/>
                <a:gd name="connsiteX4" fmla="*/ 0 w 242457"/>
                <a:gd name="connsiteY4" fmla="*/ 0 h 598116"/>
                <a:gd name="connsiteX0" fmla="*/ 0 w 242709"/>
                <a:gd name="connsiteY0" fmla="*/ 0 h 599304"/>
                <a:gd name="connsiteX1" fmla="*/ 242709 w 242709"/>
                <a:gd name="connsiteY1" fmla="*/ 599304 h 599304"/>
                <a:gd name="connsiteX2" fmla="*/ 242457 w 242709"/>
                <a:gd name="connsiteY2" fmla="*/ 231313 h 599304"/>
                <a:gd name="connsiteX3" fmla="*/ 148332 w 242709"/>
                <a:gd name="connsiteY3" fmla="*/ 0 h 599304"/>
                <a:gd name="connsiteX4" fmla="*/ 0 w 242709"/>
                <a:gd name="connsiteY4" fmla="*/ 0 h 5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09" h="599304">
                  <a:moveTo>
                    <a:pt x="0" y="0"/>
                  </a:moveTo>
                  <a:lnTo>
                    <a:pt x="242709" y="599304"/>
                  </a:lnTo>
                  <a:lnTo>
                    <a:pt x="242457" y="231313"/>
                  </a:lnTo>
                  <a:lnTo>
                    <a:pt x="148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CF4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9E04834-E084-A34B-978C-1750D87C41A9}"/>
                </a:ext>
              </a:extLst>
            </p:cNvPr>
            <p:cNvSpPr/>
            <p:nvPr/>
          </p:nvSpPr>
          <p:spPr>
            <a:xfrm>
              <a:off x="11442018" y="1"/>
              <a:ext cx="751857" cy="1781968"/>
            </a:xfrm>
            <a:custGeom>
              <a:avLst/>
              <a:gdLst>
                <a:gd name="connsiteX0" fmla="*/ 0 w 444996"/>
                <a:gd name="connsiteY0" fmla="*/ 0 h 661138"/>
                <a:gd name="connsiteX1" fmla="*/ 296665 w 444996"/>
                <a:gd name="connsiteY1" fmla="*/ 661138 h 661138"/>
                <a:gd name="connsiteX2" fmla="*/ 444997 w 444996"/>
                <a:gd name="connsiteY2" fmla="*/ 661138 h 661138"/>
                <a:gd name="connsiteX3" fmla="*/ 148332 w 444996"/>
                <a:gd name="connsiteY3" fmla="*/ 0 h 661138"/>
                <a:gd name="connsiteX4" fmla="*/ 0 w 444996"/>
                <a:gd name="connsiteY4" fmla="*/ 0 h 661138"/>
                <a:gd name="connsiteX0" fmla="*/ 0 w 444997"/>
                <a:gd name="connsiteY0" fmla="*/ 0 h 661138"/>
                <a:gd name="connsiteX1" fmla="*/ 240498 w 444997"/>
                <a:gd name="connsiteY1" fmla="*/ 640814 h 661138"/>
                <a:gd name="connsiteX2" fmla="*/ 444997 w 444997"/>
                <a:gd name="connsiteY2" fmla="*/ 661138 h 661138"/>
                <a:gd name="connsiteX3" fmla="*/ 148332 w 444997"/>
                <a:gd name="connsiteY3" fmla="*/ 0 h 661138"/>
                <a:gd name="connsiteX4" fmla="*/ 0 w 444997"/>
                <a:gd name="connsiteY4" fmla="*/ 0 h 661138"/>
                <a:gd name="connsiteX0" fmla="*/ 0 w 242457"/>
                <a:gd name="connsiteY0" fmla="*/ 0 h 640814"/>
                <a:gd name="connsiteX1" fmla="*/ 240498 w 242457"/>
                <a:gd name="connsiteY1" fmla="*/ 640814 h 640814"/>
                <a:gd name="connsiteX2" fmla="*/ 242457 w 242457"/>
                <a:gd name="connsiteY2" fmla="*/ 210620 h 640814"/>
                <a:gd name="connsiteX3" fmla="*/ 148332 w 242457"/>
                <a:gd name="connsiteY3" fmla="*/ 0 h 640814"/>
                <a:gd name="connsiteX4" fmla="*/ 0 w 242457"/>
                <a:gd name="connsiteY4" fmla="*/ 0 h 640814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10620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643851"/>
                <a:gd name="connsiteX1" fmla="*/ 241515 w 242457"/>
                <a:gd name="connsiteY1" fmla="*/ 643851 h 643851"/>
                <a:gd name="connsiteX2" fmla="*/ 242457 w 242457"/>
                <a:gd name="connsiteY2" fmla="*/ 231313 h 643851"/>
                <a:gd name="connsiteX3" fmla="*/ 148332 w 242457"/>
                <a:gd name="connsiteY3" fmla="*/ 0 h 643851"/>
                <a:gd name="connsiteX4" fmla="*/ 0 w 242457"/>
                <a:gd name="connsiteY4" fmla="*/ 0 h 643851"/>
                <a:gd name="connsiteX0" fmla="*/ 0 w 242457"/>
                <a:gd name="connsiteY0" fmla="*/ 0 h 231313"/>
                <a:gd name="connsiteX1" fmla="*/ 242457 w 242457"/>
                <a:gd name="connsiteY1" fmla="*/ 231313 h 231313"/>
                <a:gd name="connsiteX2" fmla="*/ 148332 w 242457"/>
                <a:gd name="connsiteY2" fmla="*/ 0 h 231313"/>
                <a:gd name="connsiteX3" fmla="*/ 0 w 242457"/>
                <a:gd name="connsiteY3" fmla="*/ 0 h 231313"/>
                <a:gd name="connsiteX0" fmla="*/ 0 w 221620"/>
                <a:gd name="connsiteY0" fmla="*/ 0 h 524191"/>
                <a:gd name="connsiteX1" fmla="*/ 221620 w 221620"/>
                <a:gd name="connsiteY1" fmla="*/ 524191 h 524191"/>
                <a:gd name="connsiteX2" fmla="*/ 148332 w 221620"/>
                <a:gd name="connsiteY2" fmla="*/ 0 h 524191"/>
                <a:gd name="connsiteX3" fmla="*/ 0 w 221620"/>
                <a:gd name="connsiteY3" fmla="*/ 0 h 524191"/>
                <a:gd name="connsiteX0" fmla="*/ 0 w 246364"/>
                <a:gd name="connsiteY0" fmla="*/ 0 h 579916"/>
                <a:gd name="connsiteX1" fmla="*/ 246364 w 246364"/>
                <a:gd name="connsiteY1" fmla="*/ 579916 h 579916"/>
                <a:gd name="connsiteX2" fmla="*/ 148332 w 246364"/>
                <a:gd name="connsiteY2" fmla="*/ 0 h 579916"/>
                <a:gd name="connsiteX3" fmla="*/ 0 w 246364"/>
                <a:gd name="connsiteY3" fmla="*/ 0 h 579916"/>
                <a:gd name="connsiteX0" fmla="*/ 0 w 246364"/>
                <a:gd name="connsiteY0" fmla="*/ 0 h 579916"/>
                <a:gd name="connsiteX1" fmla="*/ 150655 w 246364"/>
                <a:gd name="connsiteY1" fmla="*/ 356378 h 579916"/>
                <a:gd name="connsiteX2" fmla="*/ 246364 w 246364"/>
                <a:gd name="connsiteY2" fmla="*/ 579916 h 579916"/>
                <a:gd name="connsiteX3" fmla="*/ 148332 w 246364"/>
                <a:gd name="connsiteY3" fmla="*/ 0 h 579916"/>
                <a:gd name="connsiteX4" fmla="*/ 0 w 246364"/>
                <a:gd name="connsiteY4" fmla="*/ 0 h 579916"/>
                <a:gd name="connsiteX0" fmla="*/ 0 w 150655"/>
                <a:gd name="connsiteY0" fmla="*/ 0 h 356378"/>
                <a:gd name="connsiteX1" fmla="*/ 150655 w 150655"/>
                <a:gd name="connsiteY1" fmla="*/ 356378 h 356378"/>
                <a:gd name="connsiteX2" fmla="*/ 148332 w 150655"/>
                <a:gd name="connsiteY2" fmla="*/ 0 h 356378"/>
                <a:gd name="connsiteX3" fmla="*/ 0 w 150655"/>
                <a:gd name="connsiteY3" fmla="*/ 0 h 356378"/>
                <a:gd name="connsiteX0" fmla="*/ 0 w 148420"/>
                <a:gd name="connsiteY0" fmla="*/ 0 h 358754"/>
                <a:gd name="connsiteX1" fmla="*/ 145283 w 148420"/>
                <a:gd name="connsiteY1" fmla="*/ 358754 h 358754"/>
                <a:gd name="connsiteX2" fmla="*/ 148332 w 148420"/>
                <a:gd name="connsiteY2" fmla="*/ 0 h 358754"/>
                <a:gd name="connsiteX3" fmla="*/ 0 w 148420"/>
                <a:gd name="connsiteY3" fmla="*/ 0 h 358754"/>
                <a:gd name="connsiteX0" fmla="*/ 0 w 150655"/>
                <a:gd name="connsiteY0" fmla="*/ 0 h 356972"/>
                <a:gd name="connsiteX1" fmla="*/ 150655 w 150655"/>
                <a:gd name="connsiteY1" fmla="*/ 356972 h 356972"/>
                <a:gd name="connsiteX2" fmla="*/ 148332 w 150655"/>
                <a:gd name="connsiteY2" fmla="*/ 0 h 356972"/>
                <a:gd name="connsiteX3" fmla="*/ 0 w 150655"/>
                <a:gd name="connsiteY3" fmla="*/ 0 h 356972"/>
                <a:gd name="connsiteX0" fmla="*/ 0 w 150713"/>
                <a:gd name="connsiteY0" fmla="*/ 0 h 356972"/>
                <a:gd name="connsiteX1" fmla="*/ 150655 w 150713"/>
                <a:gd name="connsiteY1" fmla="*/ 356972 h 356972"/>
                <a:gd name="connsiteX2" fmla="*/ 148332 w 150713"/>
                <a:gd name="connsiteY2" fmla="*/ 0 h 356972"/>
                <a:gd name="connsiteX3" fmla="*/ 0 w 150713"/>
                <a:gd name="connsiteY3" fmla="*/ 0 h 356972"/>
                <a:gd name="connsiteX0" fmla="*/ 0 w 151598"/>
                <a:gd name="connsiteY0" fmla="*/ 0 h 356972"/>
                <a:gd name="connsiteX1" fmla="*/ 150655 w 151598"/>
                <a:gd name="connsiteY1" fmla="*/ 356972 h 356972"/>
                <a:gd name="connsiteX2" fmla="*/ 151316 w 151598"/>
                <a:gd name="connsiteY2" fmla="*/ 0 h 356972"/>
                <a:gd name="connsiteX3" fmla="*/ 0 w 151598"/>
                <a:gd name="connsiteY3" fmla="*/ 0 h 356972"/>
                <a:gd name="connsiteX0" fmla="*/ 0 w 151357"/>
                <a:gd name="connsiteY0" fmla="*/ 0 h 356972"/>
                <a:gd name="connsiteX1" fmla="*/ 150655 w 151357"/>
                <a:gd name="connsiteY1" fmla="*/ 356972 h 356972"/>
                <a:gd name="connsiteX2" fmla="*/ 151316 w 151357"/>
                <a:gd name="connsiteY2" fmla="*/ 0 h 356972"/>
                <a:gd name="connsiteX3" fmla="*/ 0 w 151357"/>
                <a:gd name="connsiteY3" fmla="*/ 0 h 3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57" h="356972">
                  <a:moveTo>
                    <a:pt x="0" y="0"/>
                  </a:moveTo>
                  <a:cubicBezTo>
                    <a:pt x="49350" y="115769"/>
                    <a:pt x="101305" y="241203"/>
                    <a:pt x="150655" y="356972"/>
                  </a:cubicBezTo>
                  <a:cubicBezTo>
                    <a:pt x="151075" y="208481"/>
                    <a:pt x="151493" y="119981"/>
                    <a:pt x="1513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B80EE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22AD53D-F1F0-46B9-9801-15CF96B798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09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55D5A2-686E-B842-885B-18DF24596C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BD3C8-34A4-9F4E-B1BE-C0169465E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863" y="842168"/>
            <a:ext cx="4825138" cy="2852737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BA7F5-305A-3F44-82A9-B772CF21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91D6-6FB5-AC48-9872-DCE8B3B591F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24C554-B8C7-C04D-958F-C9CEE6FE8E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247" y="996367"/>
            <a:ext cx="366615" cy="5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D61-6C02-4874-7FF1-71684C8A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F789-FF6C-42AA-D26D-F7A261CDC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0F1D7-7FC9-7CA2-5BB7-19543A8D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F3A1A-1B89-131B-6D06-54CF1C01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CE762-D428-A627-3BF2-B544AF01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B524-81E8-734D-3FE6-979D47D7E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2A5FA-0AA3-4458-A4AF-BF4FC24D7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0D227-98A4-8412-D925-5BAAD28D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E8D5-1E25-41E9-ED77-6F051C7F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C298A-F27A-42F1-8B4F-392C98E7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1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04F0-D892-718F-2F29-D73226DA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58A9C-58B7-E584-9E9F-F44CFDE26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D9823-69A4-CAE7-41F4-403A1BFFE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263B6-78DE-1404-B4BF-B049294F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AF1BD-F597-6801-185A-EEC3842B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84265-6EF5-DB58-CEEC-9918FD2F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7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A22E-7B1B-A894-42A0-686D9791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47BF4-9069-CE56-DE3D-82DD56BED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2538D-795D-D9F6-A20F-61B9A6C86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C291C-BAB8-B9D5-91B1-7FAB7A60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C4B8D-C7D6-3D2C-63BA-F60CE8A4B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2EB3C-E330-D496-A11E-E8CBBDA8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31B88-41CD-1C61-A5C3-3EC70C99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05269-4B5C-8B6A-7FCA-4EA6E682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C633-B9BD-C173-80ED-437AE7A4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E1A152-BAEB-6654-2569-B2891CA1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10CD2-44D8-F5A3-58A6-D07C1169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76073-5835-F443-74DF-413AB471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BB8EA-658F-44C5-0D0D-AC17D5E6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8F20F-710C-1FE8-90E0-C2D328C6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041-7133-BE7B-1C3E-345BD134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4DE4-C6EA-CEFC-AD52-CADBEBFD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1896B-066F-C2EC-801C-DC61DE7AE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06C64-15C6-F0A1-799F-C77E6D887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2614D-FEDB-C025-5E8B-B21B907F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DEBE7-1495-62DF-7966-90B5DFFF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BAC93-B322-2D83-F8EE-F9FAF1B6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0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313A-2307-996B-65B8-7F6732C2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C8AAD-7331-BB40-26A3-118F3182D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ED81B-63BF-1ECD-61B0-6FCC19770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B1DBC-B9E4-07F1-3EAB-56BA1865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72785-57BC-8B11-42B3-1B881171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C9C26-D2AE-0576-B80C-FA84D182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2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D3064F-B558-023C-8903-3072671A2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D5CB6-D84C-6D53-18F1-4C763D53A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A0C3-6B0B-064D-FD68-BC77D8E40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69A61-0627-449D-BED6-CFE1172B48A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0BAD2-3FEC-5687-5477-3703C6716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12F63-BA80-1E89-7A40-32F17B9F9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3C099-7480-44AF-A8C7-EDDDA3EE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9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5">
            <a:extLst>
              <a:ext uri="{FF2B5EF4-FFF2-40B4-BE49-F238E27FC236}">
                <a16:creationId xmlns:a16="http://schemas.microsoft.com/office/drawing/2014/main" id="{0D3E573C-3958-42CC-A225-6B8B07B0F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337AE4E8-E01E-4FD9-89B2-91EF5C7DD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6758 w 12192000"/>
              <a:gd name="connsiteY0" fmla="*/ 10203 h 6858000"/>
              <a:gd name="connsiteX1" fmla="*/ 5392866 w 12192000"/>
              <a:gd name="connsiteY1" fmla="*/ 11426 h 6858000"/>
              <a:gd name="connsiteX2" fmla="*/ 5281815 w 12192000"/>
              <a:gd name="connsiteY2" fmla="*/ 43431 h 6858000"/>
              <a:gd name="connsiteX3" fmla="*/ 5060816 w 12192000"/>
              <a:gd name="connsiteY3" fmla="*/ 140336 h 6858000"/>
              <a:gd name="connsiteX4" fmla="*/ 5019170 w 12192000"/>
              <a:gd name="connsiteY4" fmla="*/ 180311 h 6858000"/>
              <a:gd name="connsiteX5" fmla="*/ 4674779 w 12192000"/>
              <a:gd name="connsiteY5" fmla="*/ 441672 h 6858000"/>
              <a:gd name="connsiteX6" fmla="*/ 4740661 w 12192000"/>
              <a:gd name="connsiteY6" fmla="*/ 497083 h 6858000"/>
              <a:gd name="connsiteX7" fmla="*/ 4618372 w 12192000"/>
              <a:gd name="connsiteY7" fmla="*/ 563372 h 6858000"/>
              <a:gd name="connsiteX8" fmla="*/ 4590828 w 12192000"/>
              <a:gd name="connsiteY8" fmla="*/ 591204 h 6858000"/>
              <a:gd name="connsiteX9" fmla="*/ 4614185 w 12192000"/>
              <a:gd name="connsiteY9" fmla="*/ 624601 h 6858000"/>
              <a:gd name="connsiteX10" fmla="*/ 4664862 w 12192000"/>
              <a:gd name="connsiteY10" fmla="*/ 647878 h 6858000"/>
              <a:gd name="connsiteX11" fmla="*/ 4732066 w 12192000"/>
              <a:gd name="connsiteY11" fmla="*/ 706829 h 6858000"/>
              <a:gd name="connsiteX12" fmla="*/ 4729423 w 12192000"/>
              <a:gd name="connsiteY12" fmla="*/ 752878 h 6858000"/>
              <a:gd name="connsiteX13" fmla="*/ 4689540 w 12192000"/>
              <a:gd name="connsiteY13" fmla="*/ 836372 h 6858000"/>
              <a:gd name="connsiteX14" fmla="*/ 4749475 w 12192000"/>
              <a:gd name="connsiteY14" fmla="*/ 923661 h 6858000"/>
              <a:gd name="connsiteX15" fmla="*/ 4780322 w 12192000"/>
              <a:gd name="connsiteY15" fmla="*/ 949468 h 6858000"/>
              <a:gd name="connsiteX16" fmla="*/ 4720828 w 12192000"/>
              <a:gd name="connsiteY16" fmla="*/ 958323 h 6858000"/>
              <a:gd name="connsiteX17" fmla="*/ 4700119 w 12192000"/>
              <a:gd name="connsiteY17" fmla="*/ 994757 h 6858000"/>
              <a:gd name="connsiteX18" fmla="*/ 4690862 w 12192000"/>
              <a:gd name="connsiteY18" fmla="*/ 1012975 h 6858000"/>
              <a:gd name="connsiteX19" fmla="*/ 4634676 w 12192000"/>
              <a:gd name="connsiteY19" fmla="*/ 1127083 h 6858000"/>
              <a:gd name="connsiteX20" fmla="*/ 4644152 w 12192000"/>
              <a:gd name="connsiteY20" fmla="*/ 1158961 h 6858000"/>
              <a:gd name="connsiteX21" fmla="*/ 4737797 w 12192000"/>
              <a:gd name="connsiteY21" fmla="*/ 1313047 h 6858000"/>
              <a:gd name="connsiteX22" fmla="*/ 4638204 w 12192000"/>
              <a:gd name="connsiteY22" fmla="*/ 1356058 h 6858000"/>
              <a:gd name="connsiteX23" fmla="*/ 4632253 w 12192000"/>
              <a:gd name="connsiteY23" fmla="*/ 1428925 h 6858000"/>
              <a:gd name="connsiteX24" fmla="*/ 4581575 w 12192000"/>
              <a:gd name="connsiteY24" fmla="*/ 1510395 h 6858000"/>
              <a:gd name="connsiteX25" fmla="*/ 4470084 w 12192000"/>
              <a:gd name="connsiteY25" fmla="*/ 1625011 h 6858000"/>
              <a:gd name="connsiteX26" fmla="*/ 4406845 w 12192000"/>
              <a:gd name="connsiteY26" fmla="*/ 1701926 h 6858000"/>
              <a:gd name="connsiteX27" fmla="*/ 4515913 w 12192000"/>
              <a:gd name="connsiteY27" fmla="*/ 1722418 h 6858000"/>
              <a:gd name="connsiteX28" fmla="*/ 4532879 w 12192000"/>
              <a:gd name="connsiteY28" fmla="*/ 1734311 h 6858000"/>
              <a:gd name="connsiteX29" fmla="*/ 4519880 w 12192000"/>
              <a:gd name="connsiteY29" fmla="*/ 1774792 h 6858000"/>
              <a:gd name="connsiteX30" fmla="*/ 4502473 w 12192000"/>
              <a:gd name="connsiteY30" fmla="*/ 1815024 h 6858000"/>
              <a:gd name="connsiteX31" fmla="*/ 4514592 w 12192000"/>
              <a:gd name="connsiteY31" fmla="*/ 1846649 h 6858000"/>
              <a:gd name="connsiteX32" fmla="*/ 4599644 w 12192000"/>
              <a:gd name="connsiteY32" fmla="*/ 1983529 h 6858000"/>
              <a:gd name="connsiteX33" fmla="*/ 4669490 w 12192000"/>
              <a:gd name="connsiteY33" fmla="*/ 2037925 h 6858000"/>
              <a:gd name="connsiteX34" fmla="*/ 4828575 w 12192000"/>
              <a:gd name="connsiteY34" fmla="*/ 2285118 h 6858000"/>
              <a:gd name="connsiteX35" fmla="*/ 4878593 w 12192000"/>
              <a:gd name="connsiteY35" fmla="*/ 2365322 h 6858000"/>
              <a:gd name="connsiteX36" fmla="*/ 4841575 w 12192000"/>
              <a:gd name="connsiteY36" fmla="*/ 2393659 h 6858000"/>
              <a:gd name="connsiteX37" fmla="*/ 4912527 w 12192000"/>
              <a:gd name="connsiteY37" fmla="*/ 2477660 h 6858000"/>
              <a:gd name="connsiteX38" fmla="*/ 4996035 w 12192000"/>
              <a:gd name="connsiteY38" fmla="*/ 2571021 h 6858000"/>
              <a:gd name="connsiteX39" fmla="*/ 5017848 w 12192000"/>
              <a:gd name="connsiteY39" fmla="*/ 2595818 h 6858000"/>
              <a:gd name="connsiteX40" fmla="*/ 6739364 w 12192000"/>
              <a:gd name="connsiteY40" fmla="*/ 3428225 h 6858000"/>
              <a:gd name="connsiteX41" fmla="*/ 7193263 w 12192000"/>
              <a:gd name="connsiteY41" fmla="*/ 3305514 h 6858000"/>
              <a:gd name="connsiteX42" fmla="*/ 7372843 w 12192000"/>
              <a:gd name="connsiteY42" fmla="*/ 3210130 h 6858000"/>
              <a:gd name="connsiteX43" fmla="*/ 7602877 w 12192000"/>
              <a:gd name="connsiteY43" fmla="*/ 3057057 h 6858000"/>
              <a:gd name="connsiteX44" fmla="*/ 7848777 w 12192000"/>
              <a:gd name="connsiteY44" fmla="*/ 2933840 h 6858000"/>
              <a:gd name="connsiteX45" fmla="*/ 7932507 w 12192000"/>
              <a:gd name="connsiteY45" fmla="*/ 2820997 h 6858000"/>
              <a:gd name="connsiteX46" fmla="*/ 7961812 w 12192000"/>
              <a:gd name="connsiteY46" fmla="*/ 2789372 h 6858000"/>
              <a:gd name="connsiteX47" fmla="*/ 8035185 w 12192000"/>
              <a:gd name="connsiteY47" fmla="*/ 2748129 h 6858000"/>
              <a:gd name="connsiteX48" fmla="*/ 8163202 w 12192000"/>
              <a:gd name="connsiteY48" fmla="*/ 2659069 h 6858000"/>
              <a:gd name="connsiteX49" fmla="*/ 8116270 w 12192000"/>
              <a:gd name="connsiteY49" fmla="*/ 2638828 h 6858000"/>
              <a:gd name="connsiteX50" fmla="*/ 7981202 w 12192000"/>
              <a:gd name="connsiteY50" fmla="*/ 2692720 h 6858000"/>
              <a:gd name="connsiteX51" fmla="*/ 7882928 w 12192000"/>
              <a:gd name="connsiteY51" fmla="*/ 2707140 h 6858000"/>
              <a:gd name="connsiteX52" fmla="*/ 8021303 w 12192000"/>
              <a:gd name="connsiteY52" fmla="*/ 2613022 h 6858000"/>
              <a:gd name="connsiteX53" fmla="*/ 8155270 w 12192000"/>
              <a:gd name="connsiteY53" fmla="*/ 2490563 h 6858000"/>
              <a:gd name="connsiteX54" fmla="*/ 8051930 w 12192000"/>
              <a:gd name="connsiteY54" fmla="*/ 2514093 h 6858000"/>
              <a:gd name="connsiteX55" fmla="*/ 8047523 w 12192000"/>
              <a:gd name="connsiteY55" fmla="*/ 2497647 h 6858000"/>
              <a:gd name="connsiteX56" fmla="*/ 8136981 w 12192000"/>
              <a:gd name="connsiteY56" fmla="*/ 2351913 h 6858000"/>
              <a:gd name="connsiteX57" fmla="*/ 8181271 w 12192000"/>
              <a:gd name="connsiteY57" fmla="*/ 2293214 h 6858000"/>
              <a:gd name="connsiteX58" fmla="*/ 8380457 w 12192000"/>
              <a:gd name="connsiteY58" fmla="*/ 2116360 h 6858000"/>
              <a:gd name="connsiteX59" fmla="*/ 8191404 w 12192000"/>
              <a:gd name="connsiteY59" fmla="*/ 2195300 h 6858000"/>
              <a:gd name="connsiteX60" fmla="*/ 8386627 w 12192000"/>
              <a:gd name="connsiteY60" fmla="*/ 2023250 h 6858000"/>
              <a:gd name="connsiteX61" fmla="*/ 8481372 w 12192000"/>
              <a:gd name="connsiteY61" fmla="*/ 1959745 h 6858000"/>
              <a:gd name="connsiteX62" fmla="*/ 8505390 w 12192000"/>
              <a:gd name="connsiteY62" fmla="*/ 1922299 h 6858000"/>
              <a:gd name="connsiteX63" fmla="*/ 8463305 w 12192000"/>
              <a:gd name="connsiteY63" fmla="*/ 1914202 h 6858000"/>
              <a:gd name="connsiteX64" fmla="*/ 8334185 w 12192000"/>
              <a:gd name="connsiteY64" fmla="*/ 1928626 h 6858000"/>
              <a:gd name="connsiteX65" fmla="*/ 8493491 w 12192000"/>
              <a:gd name="connsiteY65" fmla="*/ 1812998 h 6858000"/>
              <a:gd name="connsiteX66" fmla="*/ 8374066 w 12192000"/>
              <a:gd name="connsiteY66" fmla="*/ 1830708 h 6858000"/>
              <a:gd name="connsiteX67" fmla="*/ 8339694 w 12192000"/>
              <a:gd name="connsiteY67" fmla="*/ 1785166 h 6858000"/>
              <a:gd name="connsiteX68" fmla="*/ 8284168 w 12192000"/>
              <a:gd name="connsiteY68" fmla="*/ 1711540 h 6858000"/>
              <a:gd name="connsiteX69" fmla="*/ 8245831 w 12192000"/>
              <a:gd name="connsiteY69" fmla="*/ 1670552 h 6858000"/>
              <a:gd name="connsiteX70" fmla="*/ 8229745 w 12192000"/>
              <a:gd name="connsiteY70" fmla="*/ 1541517 h 6858000"/>
              <a:gd name="connsiteX71" fmla="*/ 8262796 w 12192000"/>
              <a:gd name="connsiteY71" fmla="*/ 1400336 h 6858000"/>
              <a:gd name="connsiteX72" fmla="*/ 8352254 w 12192000"/>
              <a:gd name="connsiteY72" fmla="*/ 1328987 h 6858000"/>
              <a:gd name="connsiteX73" fmla="*/ 8326473 w 12192000"/>
              <a:gd name="connsiteY73" fmla="*/ 1248781 h 6858000"/>
              <a:gd name="connsiteX74" fmla="*/ 8136099 w 12192000"/>
              <a:gd name="connsiteY74" fmla="*/ 1297360 h 6858000"/>
              <a:gd name="connsiteX75" fmla="*/ 8420998 w 12192000"/>
              <a:gd name="connsiteY75" fmla="*/ 1106336 h 6858000"/>
              <a:gd name="connsiteX76" fmla="*/ 8373186 w 12192000"/>
              <a:gd name="connsiteY76" fmla="*/ 1096722 h 6858000"/>
              <a:gd name="connsiteX77" fmla="*/ 8375169 w 12192000"/>
              <a:gd name="connsiteY77" fmla="*/ 1081794 h 6858000"/>
              <a:gd name="connsiteX78" fmla="*/ 8372084 w 12192000"/>
              <a:gd name="connsiteY78" fmla="*/ 989950 h 6858000"/>
              <a:gd name="connsiteX79" fmla="*/ 8364151 w 12192000"/>
              <a:gd name="connsiteY79" fmla="*/ 947697 h 6858000"/>
              <a:gd name="connsiteX80" fmla="*/ 8376711 w 12192000"/>
              <a:gd name="connsiteY80" fmla="*/ 899118 h 6858000"/>
              <a:gd name="connsiteX81" fmla="*/ 8162981 w 12192000"/>
              <a:gd name="connsiteY81" fmla="*/ 918094 h 6858000"/>
              <a:gd name="connsiteX82" fmla="*/ 8069999 w 12192000"/>
              <a:gd name="connsiteY82" fmla="*/ 906961 h 6858000"/>
              <a:gd name="connsiteX83" fmla="*/ 7907827 w 12192000"/>
              <a:gd name="connsiteY83" fmla="*/ 903926 h 6858000"/>
              <a:gd name="connsiteX84" fmla="*/ 7832692 w 12192000"/>
              <a:gd name="connsiteY84" fmla="*/ 913287 h 6858000"/>
              <a:gd name="connsiteX85" fmla="*/ 7768573 w 12192000"/>
              <a:gd name="connsiteY85" fmla="*/ 901144 h 6858000"/>
              <a:gd name="connsiteX86" fmla="*/ 7830048 w 12192000"/>
              <a:gd name="connsiteY86" fmla="*/ 843963 h 6858000"/>
              <a:gd name="connsiteX87" fmla="*/ 7916642 w 12192000"/>
              <a:gd name="connsiteY87" fmla="*/ 844721 h 6858000"/>
              <a:gd name="connsiteX88" fmla="*/ 7978337 w 12192000"/>
              <a:gd name="connsiteY88" fmla="*/ 807530 h 6858000"/>
              <a:gd name="connsiteX89" fmla="*/ 8037167 w 12192000"/>
              <a:gd name="connsiteY89" fmla="*/ 740226 h 6858000"/>
              <a:gd name="connsiteX90" fmla="*/ 8244728 w 12192000"/>
              <a:gd name="connsiteY90" fmla="*/ 632950 h 6858000"/>
              <a:gd name="connsiteX91" fmla="*/ 8282626 w 12192000"/>
              <a:gd name="connsiteY91" fmla="*/ 592216 h 6858000"/>
              <a:gd name="connsiteX92" fmla="*/ 7689250 w 12192000"/>
              <a:gd name="connsiteY92" fmla="*/ 747818 h 6858000"/>
              <a:gd name="connsiteX93" fmla="*/ 7872573 w 12192000"/>
              <a:gd name="connsiteY93" fmla="*/ 682541 h 6858000"/>
              <a:gd name="connsiteX94" fmla="*/ 7748521 w 12192000"/>
              <a:gd name="connsiteY94" fmla="*/ 694433 h 6858000"/>
              <a:gd name="connsiteX95" fmla="*/ 7679775 w 12192000"/>
              <a:gd name="connsiteY95" fmla="*/ 650662 h 6858000"/>
              <a:gd name="connsiteX96" fmla="*/ 7680657 w 12192000"/>
              <a:gd name="connsiteY96" fmla="*/ 638264 h 6858000"/>
              <a:gd name="connsiteX97" fmla="*/ 7731115 w 12192000"/>
              <a:gd name="connsiteY97" fmla="*/ 597528 h 6858000"/>
              <a:gd name="connsiteX98" fmla="*/ 7760642 w 12192000"/>
              <a:gd name="connsiteY98" fmla="*/ 571216 h 6858000"/>
              <a:gd name="connsiteX99" fmla="*/ 7841505 w 12192000"/>
              <a:gd name="connsiteY99" fmla="*/ 476336 h 6858000"/>
              <a:gd name="connsiteX100" fmla="*/ 7783776 w 12192000"/>
              <a:gd name="connsiteY100" fmla="*/ 466216 h 6858000"/>
              <a:gd name="connsiteX101" fmla="*/ 7762403 w 12192000"/>
              <a:gd name="connsiteY101" fmla="*/ 446481 h 6858000"/>
              <a:gd name="connsiteX102" fmla="*/ 7778488 w 12192000"/>
              <a:gd name="connsiteY102" fmla="*/ 418650 h 6858000"/>
              <a:gd name="connsiteX103" fmla="*/ 7957184 w 12192000"/>
              <a:gd name="connsiteY103" fmla="*/ 333131 h 6858000"/>
              <a:gd name="connsiteX104" fmla="*/ 7971064 w 12192000"/>
              <a:gd name="connsiteY104" fmla="*/ 266841 h 6858000"/>
              <a:gd name="connsiteX105" fmla="*/ 7937572 w 12192000"/>
              <a:gd name="connsiteY105" fmla="*/ 256975 h 6858000"/>
              <a:gd name="connsiteX106" fmla="*/ 7898573 w 12192000"/>
              <a:gd name="connsiteY106" fmla="*/ 261528 h 6858000"/>
              <a:gd name="connsiteX107" fmla="*/ 7929642 w 12192000"/>
              <a:gd name="connsiteY107" fmla="*/ 209408 h 6858000"/>
              <a:gd name="connsiteX108" fmla="*/ 8056117 w 12192000"/>
              <a:gd name="connsiteY108" fmla="*/ 156782 h 6858000"/>
              <a:gd name="connsiteX109" fmla="*/ 8025270 w 12192000"/>
              <a:gd name="connsiteY109" fmla="*/ 108457 h 6858000"/>
              <a:gd name="connsiteX110" fmla="*/ 8167695 w 12192000"/>
              <a:gd name="connsiteY110" fmla="*/ 35609 h 6858000"/>
              <a:gd name="connsiteX111" fmla="*/ 8251347 w 12192000"/>
              <a:gd name="connsiteY111" fmla="*/ 10203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10202 h 6858000"/>
              <a:gd name="connsiteX115" fmla="*/ 10023511 w 12192000"/>
              <a:gd name="connsiteY115" fmla="*/ 10202 h 6858000"/>
              <a:gd name="connsiteX116" fmla="*/ 10081290 w 12192000"/>
              <a:gd name="connsiteY116" fmla="*/ 46954 h 6858000"/>
              <a:gd name="connsiteX117" fmla="*/ 10208104 w 12192000"/>
              <a:gd name="connsiteY117" fmla="*/ 121978 h 6858000"/>
              <a:gd name="connsiteX118" fmla="*/ 9887339 w 12192000"/>
              <a:gd name="connsiteY118" fmla="*/ 204920 h 6858000"/>
              <a:gd name="connsiteX119" fmla="*/ 9575589 w 12192000"/>
              <a:gd name="connsiteY119" fmla="*/ 322144 h 6858000"/>
              <a:gd name="connsiteX120" fmla="*/ 9516842 w 12192000"/>
              <a:gd name="connsiteY120" fmla="*/ 370501 h 6858000"/>
              <a:gd name="connsiteX121" fmla="*/ 9031031 w 12192000"/>
              <a:gd name="connsiteY121" fmla="*/ 686665 h 6858000"/>
              <a:gd name="connsiteX122" fmla="*/ 9123967 w 12192000"/>
              <a:gd name="connsiteY122" fmla="*/ 753695 h 6858000"/>
              <a:gd name="connsiteX123" fmla="*/ 8951461 w 12192000"/>
              <a:gd name="connsiteY123" fmla="*/ 833883 h 6858000"/>
              <a:gd name="connsiteX124" fmla="*/ 8912607 w 12192000"/>
              <a:gd name="connsiteY124" fmla="*/ 867550 h 6858000"/>
              <a:gd name="connsiteX125" fmla="*/ 8945555 w 12192000"/>
              <a:gd name="connsiteY125" fmla="*/ 907951 h 6858000"/>
              <a:gd name="connsiteX126" fmla="*/ 9017042 w 12192000"/>
              <a:gd name="connsiteY126" fmla="*/ 936109 h 6858000"/>
              <a:gd name="connsiteX127" fmla="*/ 9111842 w 12192000"/>
              <a:gd name="connsiteY127" fmla="*/ 1007420 h 6858000"/>
              <a:gd name="connsiteX128" fmla="*/ 9108115 w 12192000"/>
              <a:gd name="connsiteY128" fmla="*/ 1063124 h 6858000"/>
              <a:gd name="connsiteX129" fmla="*/ 9051854 w 12192000"/>
              <a:gd name="connsiteY129" fmla="*/ 1164126 h 6858000"/>
              <a:gd name="connsiteX130" fmla="*/ 9136399 w 12192000"/>
              <a:gd name="connsiteY130" fmla="*/ 1269719 h 6858000"/>
              <a:gd name="connsiteX131" fmla="*/ 9179914 w 12192000"/>
              <a:gd name="connsiteY131" fmla="*/ 1300937 h 6858000"/>
              <a:gd name="connsiteX132" fmla="*/ 9095990 w 12192000"/>
              <a:gd name="connsiteY132" fmla="*/ 1311649 h 6858000"/>
              <a:gd name="connsiteX133" fmla="*/ 9066775 w 12192000"/>
              <a:gd name="connsiteY133" fmla="*/ 1355722 h 6858000"/>
              <a:gd name="connsiteX134" fmla="*/ 9053719 w 12192000"/>
              <a:gd name="connsiteY134" fmla="*/ 1377759 h 6858000"/>
              <a:gd name="connsiteX135" fmla="*/ 8974460 w 12192000"/>
              <a:gd name="connsiteY135" fmla="*/ 1515794 h 6858000"/>
              <a:gd name="connsiteX136" fmla="*/ 8987827 w 12192000"/>
              <a:gd name="connsiteY136" fmla="*/ 1554357 h 6858000"/>
              <a:gd name="connsiteX137" fmla="*/ 9119926 w 12192000"/>
              <a:gd name="connsiteY137" fmla="*/ 1740752 h 6858000"/>
              <a:gd name="connsiteX138" fmla="*/ 8979435 w 12192000"/>
              <a:gd name="connsiteY138" fmla="*/ 1792782 h 6858000"/>
              <a:gd name="connsiteX139" fmla="*/ 8971042 w 12192000"/>
              <a:gd name="connsiteY139" fmla="*/ 1880927 h 6858000"/>
              <a:gd name="connsiteX140" fmla="*/ 8899553 w 12192000"/>
              <a:gd name="connsiteY140" fmla="*/ 1979481 h 6858000"/>
              <a:gd name="connsiteX141" fmla="*/ 8742279 w 12192000"/>
              <a:gd name="connsiteY141" fmla="*/ 2118129 h 6858000"/>
              <a:gd name="connsiteX142" fmla="*/ 8653074 w 12192000"/>
              <a:gd name="connsiteY142" fmla="*/ 2211172 h 6858000"/>
              <a:gd name="connsiteX143" fmla="*/ 8806929 w 12192000"/>
              <a:gd name="connsiteY143" fmla="*/ 2235961 h 6858000"/>
              <a:gd name="connsiteX144" fmla="*/ 8830862 w 12192000"/>
              <a:gd name="connsiteY144" fmla="*/ 2250347 h 6858000"/>
              <a:gd name="connsiteX145" fmla="*/ 8812524 w 12192000"/>
              <a:gd name="connsiteY145" fmla="*/ 2299317 h 6858000"/>
              <a:gd name="connsiteX146" fmla="*/ 8787969 w 12192000"/>
              <a:gd name="connsiteY146" fmla="*/ 2347984 h 6858000"/>
              <a:gd name="connsiteX147" fmla="*/ 8805064 w 12192000"/>
              <a:gd name="connsiteY147" fmla="*/ 2386240 h 6858000"/>
              <a:gd name="connsiteX148" fmla="*/ 8925043 w 12192000"/>
              <a:gd name="connsiteY148" fmla="*/ 2551822 h 6858000"/>
              <a:gd name="connsiteX149" fmla="*/ 9023571 w 12192000"/>
              <a:gd name="connsiteY149" fmla="*/ 2617624 h 6858000"/>
              <a:gd name="connsiteX150" fmla="*/ 9247982 w 12192000"/>
              <a:gd name="connsiteY150" fmla="*/ 2916649 h 6858000"/>
              <a:gd name="connsiteX151" fmla="*/ 9318539 w 12192000"/>
              <a:gd name="connsiteY151" fmla="*/ 3013671 h 6858000"/>
              <a:gd name="connsiteX152" fmla="*/ 9266320 w 12192000"/>
              <a:gd name="connsiteY152" fmla="*/ 3047949 h 6858000"/>
              <a:gd name="connsiteX153" fmla="*/ 9366406 w 12192000"/>
              <a:gd name="connsiteY153" fmla="*/ 3149564 h 6858000"/>
              <a:gd name="connsiteX154" fmla="*/ 9484207 w 12192000"/>
              <a:gd name="connsiteY154" fmla="*/ 3262501 h 6858000"/>
              <a:gd name="connsiteX155" fmla="*/ 9514977 w 12192000"/>
              <a:gd name="connsiteY155" fmla="*/ 3292497 h 6858000"/>
              <a:gd name="connsiteX156" fmla="*/ 11943411 w 12192000"/>
              <a:gd name="connsiteY156" fmla="*/ 4299446 h 6858000"/>
              <a:gd name="connsiteX157" fmla="*/ 12108408 w 12192000"/>
              <a:gd name="connsiteY157" fmla="*/ 4283397 h 6858000"/>
              <a:gd name="connsiteX158" fmla="*/ 12192000 w 12192000"/>
              <a:gd name="connsiteY158" fmla="*/ 4266564 h 6858000"/>
              <a:gd name="connsiteX159" fmla="*/ 12192000 w 12192000"/>
              <a:gd name="connsiteY159" fmla="*/ 6858000 h 6858000"/>
              <a:gd name="connsiteX160" fmla="*/ 0 w 12192000"/>
              <a:gd name="connsiteY160" fmla="*/ 6858000 h 6858000"/>
              <a:gd name="connsiteX161" fmla="*/ 0 w 12192000"/>
              <a:gd name="connsiteY161" fmla="*/ 6205082 h 6858000"/>
              <a:gd name="connsiteX162" fmla="*/ 31834 w 12192000"/>
              <a:gd name="connsiteY162" fmla="*/ 6211531 h 6858000"/>
              <a:gd name="connsiteX163" fmla="*/ 247714 w 12192000"/>
              <a:gd name="connsiteY163" fmla="*/ 6232657 h 6858000"/>
              <a:gd name="connsiteX164" fmla="*/ 3425038 w 12192000"/>
              <a:gd name="connsiteY164" fmla="*/ 4907153 h 6858000"/>
              <a:gd name="connsiteX165" fmla="*/ 3465296 w 12192000"/>
              <a:gd name="connsiteY165" fmla="*/ 4867667 h 6858000"/>
              <a:gd name="connsiteX166" fmla="*/ 3619425 w 12192000"/>
              <a:gd name="connsiteY166" fmla="*/ 4719002 h 6858000"/>
              <a:gd name="connsiteX167" fmla="*/ 3750377 w 12192000"/>
              <a:gd name="connsiteY167" fmla="*/ 4585241 h 6858000"/>
              <a:gd name="connsiteX168" fmla="*/ 3682054 w 12192000"/>
              <a:gd name="connsiteY168" fmla="*/ 4540118 h 6858000"/>
              <a:gd name="connsiteX169" fmla="*/ 3774370 w 12192000"/>
              <a:gd name="connsiteY169" fmla="*/ 4412403 h 6858000"/>
              <a:gd name="connsiteX170" fmla="*/ 4067986 w 12192000"/>
              <a:gd name="connsiteY170" fmla="*/ 4018780 h 6858000"/>
              <a:gd name="connsiteX171" fmla="*/ 4196899 w 12192000"/>
              <a:gd name="connsiteY171" fmla="*/ 3932160 h 6858000"/>
              <a:gd name="connsiteX172" fmla="*/ 4353877 w 12192000"/>
              <a:gd name="connsiteY172" fmla="*/ 3714196 h 6858000"/>
              <a:gd name="connsiteX173" fmla="*/ 4376244 w 12192000"/>
              <a:gd name="connsiteY173" fmla="*/ 3663837 h 6858000"/>
              <a:gd name="connsiteX174" fmla="*/ 4344116 w 12192000"/>
              <a:gd name="connsiteY174" fmla="*/ 3599773 h 6858000"/>
              <a:gd name="connsiteX175" fmla="*/ 4320122 w 12192000"/>
              <a:gd name="connsiteY175" fmla="*/ 3535311 h 6858000"/>
              <a:gd name="connsiteX176" fmla="*/ 4351436 w 12192000"/>
              <a:gd name="connsiteY176" fmla="*/ 3516374 h 6858000"/>
              <a:gd name="connsiteX177" fmla="*/ 4552738 w 12192000"/>
              <a:gd name="connsiteY177" fmla="*/ 3483742 h 6858000"/>
              <a:gd name="connsiteX178" fmla="*/ 4436023 w 12192000"/>
              <a:gd name="connsiteY178" fmla="*/ 3361265 h 6858000"/>
              <a:gd name="connsiteX179" fmla="*/ 4230249 w 12192000"/>
              <a:gd name="connsiteY179" fmla="*/ 3178754 h 6858000"/>
              <a:gd name="connsiteX180" fmla="*/ 4136714 w 12192000"/>
              <a:gd name="connsiteY180" fmla="*/ 3049023 h 6858000"/>
              <a:gd name="connsiteX181" fmla="*/ 4125732 w 12192000"/>
              <a:gd name="connsiteY181" fmla="*/ 2932992 h 6858000"/>
              <a:gd name="connsiteX182" fmla="*/ 3941916 w 12192000"/>
              <a:gd name="connsiteY182" fmla="*/ 2864502 h 6858000"/>
              <a:gd name="connsiteX183" fmla="*/ 4114752 w 12192000"/>
              <a:gd name="connsiteY183" fmla="*/ 2619140 h 6858000"/>
              <a:gd name="connsiteX184" fmla="*/ 4132241 w 12192000"/>
              <a:gd name="connsiteY184" fmla="*/ 2568377 h 6858000"/>
              <a:gd name="connsiteX185" fmla="*/ 4028540 w 12192000"/>
              <a:gd name="connsiteY185" fmla="*/ 2386674 h 6858000"/>
              <a:gd name="connsiteX186" fmla="*/ 4011458 w 12192000"/>
              <a:gd name="connsiteY186" fmla="*/ 2357665 h 6858000"/>
              <a:gd name="connsiteX187" fmla="*/ 3973233 w 12192000"/>
              <a:gd name="connsiteY187" fmla="*/ 2299649 h 6858000"/>
              <a:gd name="connsiteX188" fmla="*/ 3863429 w 12192000"/>
              <a:gd name="connsiteY188" fmla="*/ 2285548 h 6858000"/>
              <a:gd name="connsiteX189" fmla="*/ 3920363 w 12192000"/>
              <a:gd name="connsiteY189" fmla="*/ 2244454 h 6858000"/>
              <a:gd name="connsiteX190" fmla="*/ 4030981 w 12192000"/>
              <a:gd name="connsiteY190" fmla="*/ 2105456 h 6858000"/>
              <a:gd name="connsiteX191" fmla="*/ 3957370 w 12192000"/>
              <a:gd name="connsiteY191" fmla="*/ 1972502 h 6858000"/>
              <a:gd name="connsiteX192" fmla="*/ 3952493 w 12192000"/>
              <a:gd name="connsiteY192" fmla="*/ 1899176 h 6858000"/>
              <a:gd name="connsiteX193" fmla="*/ 4076527 w 12192000"/>
              <a:gd name="connsiteY193" fmla="*/ 1805304 h 6858000"/>
              <a:gd name="connsiteX194" fmla="*/ 4170061 w 12192000"/>
              <a:gd name="connsiteY194" fmla="*/ 1768238 h 6858000"/>
              <a:gd name="connsiteX195" fmla="*/ 4213168 w 12192000"/>
              <a:gd name="connsiteY195" fmla="*/ 1715057 h 6858000"/>
              <a:gd name="connsiteX196" fmla="*/ 4162334 w 12192000"/>
              <a:gd name="connsiteY196" fmla="*/ 1670739 h 6858000"/>
              <a:gd name="connsiteX197" fmla="*/ 3936629 w 12192000"/>
              <a:gd name="connsiteY197" fmla="*/ 1565182 h 6858000"/>
              <a:gd name="connsiteX198" fmla="*/ 4058225 w 12192000"/>
              <a:gd name="connsiteY198" fmla="*/ 1476947 h 6858000"/>
              <a:gd name="connsiteX199" fmla="*/ 3422598 w 12192000"/>
              <a:gd name="connsiteY199" fmla="*/ 1060763 h 6858000"/>
              <a:gd name="connsiteX200" fmla="*/ 3345734 w 12192000"/>
              <a:gd name="connsiteY200" fmla="*/ 997107 h 6858000"/>
              <a:gd name="connsiteX201" fmla="*/ 2937846 w 12192000"/>
              <a:gd name="connsiteY201" fmla="*/ 842798 h 6858000"/>
              <a:gd name="connsiteX202" fmla="*/ 2518162 w 12192000"/>
              <a:gd name="connsiteY202" fmla="*/ 733618 h 6858000"/>
              <a:gd name="connsiteX203" fmla="*/ 2809744 w 12192000"/>
              <a:gd name="connsiteY203" fmla="*/ 503164 h 6858000"/>
              <a:gd name="connsiteX204" fmla="*/ 2364438 w 12192000"/>
              <a:gd name="connsiteY204" fmla="*/ 449579 h 6858000"/>
              <a:gd name="connsiteX205" fmla="*/ 2320927 w 12192000"/>
              <a:gd name="connsiteY205" fmla="*/ 451191 h 6858000"/>
              <a:gd name="connsiteX206" fmla="*/ 1446580 w 12192000"/>
              <a:gd name="connsiteY206" fmla="*/ 415735 h 6858000"/>
              <a:gd name="connsiteX207" fmla="*/ 193217 w 12192000"/>
              <a:gd name="connsiteY207" fmla="*/ 298092 h 6858000"/>
              <a:gd name="connsiteX208" fmla="*/ 0 w 12192000"/>
              <a:gd name="connsiteY208" fmla="*/ 2876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12192000" h="6858000">
                <a:moveTo>
                  <a:pt x="5396758" y="10203"/>
                </a:moveTo>
                <a:lnTo>
                  <a:pt x="5392866" y="11426"/>
                </a:lnTo>
                <a:cubicBezTo>
                  <a:pt x="5355355" y="23128"/>
                  <a:pt x="5318722" y="34070"/>
                  <a:pt x="5281815" y="43431"/>
                </a:cubicBezTo>
                <a:cubicBezTo>
                  <a:pt x="5203593" y="63166"/>
                  <a:pt x="5137272" y="116553"/>
                  <a:pt x="5060816" y="140336"/>
                </a:cubicBezTo>
                <a:cubicBezTo>
                  <a:pt x="5044508" y="145397"/>
                  <a:pt x="5024899" y="163107"/>
                  <a:pt x="5019170" y="180311"/>
                </a:cubicBezTo>
                <a:cubicBezTo>
                  <a:pt x="5000662" y="235975"/>
                  <a:pt x="4631152" y="392084"/>
                  <a:pt x="4674779" y="441672"/>
                </a:cubicBezTo>
                <a:cubicBezTo>
                  <a:pt x="4692846" y="462167"/>
                  <a:pt x="4716202" y="476842"/>
                  <a:pt x="4740661" y="497083"/>
                </a:cubicBezTo>
                <a:cubicBezTo>
                  <a:pt x="4703862" y="535288"/>
                  <a:pt x="4662440" y="551987"/>
                  <a:pt x="4618372" y="563372"/>
                </a:cubicBezTo>
                <a:cubicBezTo>
                  <a:pt x="4605150" y="566914"/>
                  <a:pt x="4592151" y="573998"/>
                  <a:pt x="4590828" y="591204"/>
                </a:cubicBezTo>
                <a:cubicBezTo>
                  <a:pt x="4589507" y="609167"/>
                  <a:pt x="4602948" y="616250"/>
                  <a:pt x="4614185" y="624601"/>
                </a:cubicBezTo>
                <a:cubicBezTo>
                  <a:pt x="4629828" y="636238"/>
                  <a:pt x="4645032" y="646361"/>
                  <a:pt x="4664862" y="647878"/>
                </a:cubicBezTo>
                <a:cubicBezTo>
                  <a:pt x="4697474" y="650156"/>
                  <a:pt x="4713117" y="682541"/>
                  <a:pt x="4732066" y="706829"/>
                </a:cubicBezTo>
                <a:cubicBezTo>
                  <a:pt x="4742642" y="720492"/>
                  <a:pt x="4747931" y="748069"/>
                  <a:pt x="4729423" y="752878"/>
                </a:cubicBezTo>
                <a:cubicBezTo>
                  <a:pt x="4684915" y="764517"/>
                  <a:pt x="4688440" y="798167"/>
                  <a:pt x="4689540" y="836372"/>
                </a:cubicBezTo>
                <a:cubicBezTo>
                  <a:pt x="4691083" y="883686"/>
                  <a:pt x="4717306" y="905443"/>
                  <a:pt x="4749475" y="923661"/>
                </a:cubicBezTo>
                <a:cubicBezTo>
                  <a:pt x="4760491" y="929986"/>
                  <a:pt x="4776134" y="929733"/>
                  <a:pt x="4780322" y="949468"/>
                </a:cubicBezTo>
                <a:cubicBezTo>
                  <a:pt x="4762254" y="968191"/>
                  <a:pt x="4740220" y="953012"/>
                  <a:pt x="4720828" y="958323"/>
                </a:cubicBezTo>
                <a:cubicBezTo>
                  <a:pt x="4704745" y="962624"/>
                  <a:pt x="4678083" y="960348"/>
                  <a:pt x="4700119" y="994757"/>
                </a:cubicBezTo>
                <a:cubicBezTo>
                  <a:pt x="4706508" y="1004624"/>
                  <a:pt x="4699016" y="1012216"/>
                  <a:pt x="4690862" y="1012975"/>
                </a:cubicBezTo>
                <a:cubicBezTo>
                  <a:pt x="4625643" y="1020817"/>
                  <a:pt x="4655609" y="1090397"/>
                  <a:pt x="4634676" y="1127083"/>
                </a:cubicBezTo>
                <a:cubicBezTo>
                  <a:pt x="4628948" y="1137203"/>
                  <a:pt x="4635118" y="1154661"/>
                  <a:pt x="4644152" y="1158961"/>
                </a:cubicBezTo>
                <a:cubicBezTo>
                  <a:pt x="4701880" y="1187300"/>
                  <a:pt x="4709813" y="1254854"/>
                  <a:pt x="4737797" y="1313047"/>
                </a:cubicBezTo>
                <a:cubicBezTo>
                  <a:pt x="4707388" y="1336070"/>
                  <a:pt x="4671033" y="1341130"/>
                  <a:pt x="4638204" y="1356058"/>
                </a:cubicBezTo>
                <a:cubicBezTo>
                  <a:pt x="4604049" y="1371745"/>
                  <a:pt x="4604049" y="1383384"/>
                  <a:pt x="4632253" y="1428925"/>
                </a:cubicBezTo>
                <a:cubicBezTo>
                  <a:pt x="4558880" y="1438794"/>
                  <a:pt x="4558880" y="1438794"/>
                  <a:pt x="4581575" y="1510395"/>
                </a:cubicBezTo>
                <a:cubicBezTo>
                  <a:pt x="4520098" y="1516975"/>
                  <a:pt x="4479557" y="1550877"/>
                  <a:pt x="4470084" y="1625011"/>
                </a:cubicBezTo>
                <a:cubicBezTo>
                  <a:pt x="4465456" y="1660938"/>
                  <a:pt x="4437693" y="1677889"/>
                  <a:pt x="4406845" y="1701926"/>
                </a:cubicBezTo>
                <a:cubicBezTo>
                  <a:pt x="4445184" y="1725204"/>
                  <a:pt x="4471185" y="1773781"/>
                  <a:pt x="4515913" y="1722418"/>
                </a:cubicBezTo>
                <a:cubicBezTo>
                  <a:pt x="4532219" y="1703697"/>
                  <a:pt x="4530678" y="1727480"/>
                  <a:pt x="4532879" y="1734311"/>
                </a:cubicBezTo>
                <a:cubicBezTo>
                  <a:pt x="4538167" y="1751009"/>
                  <a:pt x="4527151" y="1762142"/>
                  <a:pt x="4519880" y="1774792"/>
                </a:cubicBezTo>
                <a:cubicBezTo>
                  <a:pt x="4512828" y="1787443"/>
                  <a:pt x="4504454" y="1800852"/>
                  <a:pt x="4502473" y="1815024"/>
                </a:cubicBezTo>
                <a:cubicBezTo>
                  <a:pt x="4501151" y="1824890"/>
                  <a:pt x="4507541" y="1839310"/>
                  <a:pt x="4514592" y="1846649"/>
                </a:cubicBezTo>
                <a:cubicBezTo>
                  <a:pt x="4551609" y="1885359"/>
                  <a:pt x="4529576" y="1972396"/>
                  <a:pt x="4599644" y="1983529"/>
                </a:cubicBezTo>
                <a:cubicBezTo>
                  <a:pt x="4631152" y="1988587"/>
                  <a:pt x="4646354" y="2020467"/>
                  <a:pt x="4669490" y="2037925"/>
                </a:cubicBezTo>
                <a:cubicBezTo>
                  <a:pt x="4749914" y="2098901"/>
                  <a:pt x="4803679" y="2177334"/>
                  <a:pt x="4828575" y="2285118"/>
                </a:cubicBezTo>
                <a:cubicBezTo>
                  <a:pt x="4835406" y="2314973"/>
                  <a:pt x="4861627" y="2339010"/>
                  <a:pt x="4878593" y="2365322"/>
                </a:cubicBezTo>
                <a:cubicBezTo>
                  <a:pt x="4870440" y="2384551"/>
                  <a:pt x="4825932" y="2343057"/>
                  <a:pt x="4841575" y="2393659"/>
                </a:cubicBezTo>
                <a:cubicBezTo>
                  <a:pt x="4853473" y="2431612"/>
                  <a:pt x="4883881" y="2455142"/>
                  <a:pt x="4912527" y="2477660"/>
                </a:cubicBezTo>
                <a:cubicBezTo>
                  <a:pt x="4945136" y="2503214"/>
                  <a:pt x="4981273" y="2523708"/>
                  <a:pt x="4996035" y="2571021"/>
                </a:cubicBezTo>
                <a:cubicBezTo>
                  <a:pt x="4999120" y="2581142"/>
                  <a:pt x="5009034" y="2591768"/>
                  <a:pt x="5017848" y="2595818"/>
                </a:cubicBezTo>
                <a:cubicBezTo>
                  <a:pt x="5477478" y="3428480"/>
                  <a:pt x="6608922" y="3434045"/>
                  <a:pt x="6739364" y="3428225"/>
                </a:cubicBezTo>
                <a:cubicBezTo>
                  <a:pt x="6897348" y="3420888"/>
                  <a:pt x="7046739" y="3369527"/>
                  <a:pt x="7193263" y="3305514"/>
                </a:cubicBezTo>
                <a:cubicBezTo>
                  <a:pt x="7255180" y="3278442"/>
                  <a:pt x="7312688" y="3239986"/>
                  <a:pt x="7372843" y="3210130"/>
                </a:cubicBezTo>
                <a:cubicBezTo>
                  <a:pt x="7455910" y="3168888"/>
                  <a:pt x="7520029" y="3090202"/>
                  <a:pt x="7602877" y="3057057"/>
                </a:cubicBezTo>
                <a:cubicBezTo>
                  <a:pt x="7688148" y="3022900"/>
                  <a:pt x="7761081" y="2960407"/>
                  <a:pt x="7848777" y="2933840"/>
                </a:cubicBezTo>
                <a:cubicBezTo>
                  <a:pt x="7895048" y="2919672"/>
                  <a:pt x="7939777" y="2894118"/>
                  <a:pt x="7932507" y="2820997"/>
                </a:cubicBezTo>
                <a:cubicBezTo>
                  <a:pt x="7930523" y="2800249"/>
                  <a:pt x="7942641" y="2783300"/>
                  <a:pt x="7961812" y="2789372"/>
                </a:cubicBezTo>
                <a:cubicBezTo>
                  <a:pt x="7998386" y="2800757"/>
                  <a:pt x="8014912" y="2770648"/>
                  <a:pt x="8035185" y="2748129"/>
                </a:cubicBezTo>
                <a:cubicBezTo>
                  <a:pt x="8071320" y="2708154"/>
                  <a:pt x="8105692" y="2665649"/>
                  <a:pt x="8163202" y="2659069"/>
                </a:cubicBezTo>
                <a:cubicBezTo>
                  <a:pt x="8152185" y="2627694"/>
                  <a:pt x="8133456" y="2632250"/>
                  <a:pt x="8116270" y="2638828"/>
                </a:cubicBezTo>
                <a:cubicBezTo>
                  <a:pt x="8071100" y="2656035"/>
                  <a:pt x="8026370" y="2675515"/>
                  <a:pt x="7981202" y="2692720"/>
                </a:cubicBezTo>
                <a:cubicBezTo>
                  <a:pt x="7951676" y="2703854"/>
                  <a:pt x="7922369" y="2719540"/>
                  <a:pt x="7882928" y="2707140"/>
                </a:cubicBezTo>
                <a:cubicBezTo>
                  <a:pt x="7916861" y="2643889"/>
                  <a:pt x="7974590" y="2632503"/>
                  <a:pt x="8021303" y="2613022"/>
                </a:cubicBezTo>
                <a:cubicBezTo>
                  <a:pt x="8079692" y="2588480"/>
                  <a:pt x="8114065" y="2542177"/>
                  <a:pt x="8155270" y="2490563"/>
                </a:cubicBezTo>
                <a:cubicBezTo>
                  <a:pt x="8112303" y="2478166"/>
                  <a:pt x="8085642" y="2516119"/>
                  <a:pt x="8051930" y="2514093"/>
                </a:cubicBezTo>
                <a:cubicBezTo>
                  <a:pt x="8050167" y="2507517"/>
                  <a:pt x="8047083" y="2497902"/>
                  <a:pt x="8047523" y="2497647"/>
                </a:cubicBezTo>
                <a:cubicBezTo>
                  <a:pt x="8102608" y="2469310"/>
                  <a:pt x="8128387" y="2416179"/>
                  <a:pt x="8136981" y="2351913"/>
                </a:cubicBezTo>
                <a:cubicBezTo>
                  <a:pt x="8141388" y="2318769"/>
                  <a:pt x="8161439" y="2308395"/>
                  <a:pt x="8181271" y="2293214"/>
                </a:cubicBezTo>
                <a:cubicBezTo>
                  <a:pt x="8250456" y="2239323"/>
                  <a:pt x="8323609" y="2190493"/>
                  <a:pt x="8380457" y="2116360"/>
                </a:cubicBezTo>
                <a:cubicBezTo>
                  <a:pt x="8314796" y="2126228"/>
                  <a:pt x="8262135" y="2174552"/>
                  <a:pt x="8191404" y="2195300"/>
                </a:cubicBezTo>
                <a:cubicBezTo>
                  <a:pt x="8247591" y="2113829"/>
                  <a:pt x="8320305" y="2072589"/>
                  <a:pt x="8386627" y="2023250"/>
                </a:cubicBezTo>
                <a:cubicBezTo>
                  <a:pt x="8416814" y="2000732"/>
                  <a:pt x="8444796" y="1971889"/>
                  <a:pt x="8481372" y="1959745"/>
                </a:cubicBezTo>
                <a:cubicBezTo>
                  <a:pt x="8494374" y="1955444"/>
                  <a:pt x="8515746" y="1946335"/>
                  <a:pt x="8505390" y="1922299"/>
                </a:cubicBezTo>
                <a:cubicBezTo>
                  <a:pt x="8496577" y="1902312"/>
                  <a:pt x="8479170" y="1908382"/>
                  <a:pt x="8463305" y="1914202"/>
                </a:cubicBezTo>
                <a:cubicBezTo>
                  <a:pt x="8425186" y="1928626"/>
                  <a:pt x="8385745" y="1928877"/>
                  <a:pt x="8334185" y="1928626"/>
                </a:cubicBezTo>
                <a:cubicBezTo>
                  <a:pt x="8377372" y="1862588"/>
                  <a:pt x="8456476" y="1882323"/>
                  <a:pt x="8493491" y="1812998"/>
                </a:cubicBezTo>
                <a:cubicBezTo>
                  <a:pt x="8447220" y="1800852"/>
                  <a:pt x="8411525" y="1825901"/>
                  <a:pt x="8374066" y="1830708"/>
                </a:cubicBezTo>
                <a:cubicBezTo>
                  <a:pt x="8340136" y="1835009"/>
                  <a:pt x="8331762" y="1823372"/>
                  <a:pt x="8339694" y="1785166"/>
                </a:cubicBezTo>
                <a:cubicBezTo>
                  <a:pt x="8352032" y="1725708"/>
                  <a:pt x="8333524" y="1695347"/>
                  <a:pt x="8284168" y="1711540"/>
                </a:cubicBezTo>
                <a:cubicBezTo>
                  <a:pt x="8238339" y="1726720"/>
                  <a:pt x="8233491" y="1704457"/>
                  <a:pt x="8245831" y="1670552"/>
                </a:cubicBezTo>
                <a:cubicBezTo>
                  <a:pt x="8263456" y="1621216"/>
                  <a:pt x="8243407" y="1583011"/>
                  <a:pt x="8229745" y="1541517"/>
                </a:cubicBezTo>
                <a:cubicBezTo>
                  <a:pt x="8208812" y="1478263"/>
                  <a:pt x="8217625" y="1447395"/>
                  <a:pt x="8262796" y="1400336"/>
                </a:cubicBezTo>
                <a:cubicBezTo>
                  <a:pt x="8288134" y="1374020"/>
                  <a:pt x="8315455" y="1351758"/>
                  <a:pt x="8352254" y="1328987"/>
                </a:cubicBezTo>
                <a:cubicBezTo>
                  <a:pt x="8267422" y="1316589"/>
                  <a:pt x="8356441" y="1274842"/>
                  <a:pt x="8326473" y="1248781"/>
                </a:cubicBezTo>
                <a:cubicBezTo>
                  <a:pt x="8266541" y="1238155"/>
                  <a:pt x="8217625" y="1321142"/>
                  <a:pt x="8136099" y="1297360"/>
                </a:cubicBezTo>
                <a:cubicBezTo>
                  <a:pt x="8236795" y="1225502"/>
                  <a:pt x="8348067" y="1201974"/>
                  <a:pt x="8420998" y="1106336"/>
                </a:cubicBezTo>
                <a:cubicBezTo>
                  <a:pt x="8404254" y="1084576"/>
                  <a:pt x="8387508" y="1104818"/>
                  <a:pt x="8373186" y="1096722"/>
                </a:cubicBezTo>
                <a:cubicBezTo>
                  <a:pt x="8373627" y="1091662"/>
                  <a:pt x="8372523" y="1084070"/>
                  <a:pt x="8375169" y="1081794"/>
                </a:cubicBezTo>
                <a:cubicBezTo>
                  <a:pt x="8429592" y="1029673"/>
                  <a:pt x="8430475" y="1028409"/>
                  <a:pt x="8372084" y="989950"/>
                </a:cubicBezTo>
                <a:cubicBezTo>
                  <a:pt x="8351592" y="976540"/>
                  <a:pt x="8353356" y="964648"/>
                  <a:pt x="8364151" y="947697"/>
                </a:cubicBezTo>
                <a:cubicBezTo>
                  <a:pt x="8371865" y="935805"/>
                  <a:pt x="8381118" y="925179"/>
                  <a:pt x="8376711" y="899118"/>
                </a:cubicBezTo>
                <a:cubicBezTo>
                  <a:pt x="8344763" y="932517"/>
                  <a:pt x="8190304" y="921636"/>
                  <a:pt x="8162981" y="918094"/>
                </a:cubicBezTo>
                <a:cubicBezTo>
                  <a:pt x="8132354" y="914300"/>
                  <a:pt x="8102167" y="898107"/>
                  <a:pt x="8069999" y="906961"/>
                </a:cubicBezTo>
                <a:cubicBezTo>
                  <a:pt x="8044219" y="914048"/>
                  <a:pt x="7924795" y="982613"/>
                  <a:pt x="7907827" y="903926"/>
                </a:cubicBezTo>
                <a:cubicBezTo>
                  <a:pt x="7906945" y="900130"/>
                  <a:pt x="7858693" y="908987"/>
                  <a:pt x="7832692" y="913287"/>
                </a:cubicBezTo>
                <a:cubicBezTo>
                  <a:pt x="7809776" y="916830"/>
                  <a:pt x="7783996" y="932517"/>
                  <a:pt x="7768573" y="901144"/>
                </a:cubicBezTo>
                <a:cubicBezTo>
                  <a:pt x="7759538" y="882673"/>
                  <a:pt x="7796776" y="846999"/>
                  <a:pt x="7830048" y="843963"/>
                </a:cubicBezTo>
                <a:cubicBezTo>
                  <a:pt x="7858913" y="841178"/>
                  <a:pt x="7889099" y="837130"/>
                  <a:pt x="7916642" y="844721"/>
                </a:cubicBezTo>
                <a:cubicBezTo>
                  <a:pt x="7950573" y="853831"/>
                  <a:pt x="7968860" y="839156"/>
                  <a:pt x="7978337" y="807530"/>
                </a:cubicBezTo>
                <a:cubicBezTo>
                  <a:pt x="7988911" y="772614"/>
                  <a:pt x="8009185" y="756419"/>
                  <a:pt x="8037167" y="740226"/>
                </a:cubicBezTo>
                <a:cubicBezTo>
                  <a:pt x="8105033" y="701012"/>
                  <a:pt x="8170253" y="655722"/>
                  <a:pt x="8244728" y="632950"/>
                </a:cubicBezTo>
                <a:cubicBezTo>
                  <a:pt x="8259491" y="628396"/>
                  <a:pt x="8275796" y="622323"/>
                  <a:pt x="8282626" y="592216"/>
                </a:cubicBezTo>
                <a:cubicBezTo>
                  <a:pt x="8081014" y="637251"/>
                  <a:pt x="7897251" y="754650"/>
                  <a:pt x="7689250" y="747818"/>
                </a:cubicBezTo>
                <a:cubicBezTo>
                  <a:pt x="7746098" y="710625"/>
                  <a:pt x="7811978" y="708600"/>
                  <a:pt x="7872573" y="682541"/>
                </a:cubicBezTo>
                <a:cubicBezTo>
                  <a:pt x="7829607" y="663058"/>
                  <a:pt x="7789284" y="683299"/>
                  <a:pt x="7748521" y="694433"/>
                </a:cubicBezTo>
                <a:cubicBezTo>
                  <a:pt x="7714368" y="703539"/>
                  <a:pt x="7683521" y="705058"/>
                  <a:pt x="7679775" y="650662"/>
                </a:cubicBezTo>
                <a:cubicBezTo>
                  <a:pt x="7681099" y="647120"/>
                  <a:pt x="7680878" y="642565"/>
                  <a:pt x="7680657" y="638264"/>
                </a:cubicBezTo>
                <a:cubicBezTo>
                  <a:pt x="7692117" y="615746"/>
                  <a:pt x="7709962" y="604107"/>
                  <a:pt x="7731115" y="597528"/>
                </a:cubicBezTo>
                <a:cubicBezTo>
                  <a:pt x="7743895" y="593480"/>
                  <a:pt x="7760860" y="587408"/>
                  <a:pt x="7760642" y="571216"/>
                </a:cubicBezTo>
                <a:cubicBezTo>
                  <a:pt x="7759980" y="511252"/>
                  <a:pt x="7800743" y="493793"/>
                  <a:pt x="7841505" y="476336"/>
                </a:cubicBezTo>
                <a:cubicBezTo>
                  <a:pt x="7818810" y="446481"/>
                  <a:pt x="7800963" y="468492"/>
                  <a:pt x="7783776" y="466216"/>
                </a:cubicBezTo>
                <a:cubicBezTo>
                  <a:pt x="7772539" y="464697"/>
                  <a:pt x="7762403" y="461915"/>
                  <a:pt x="7762403" y="446481"/>
                </a:cubicBezTo>
                <a:cubicBezTo>
                  <a:pt x="7762183" y="433576"/>
                  <a:pt x="7767472" y="418901"/>
                  <a:pt x="7778488" y="418650"/>
                </a:cubicBezTo>
                <a:cubicBezTo>
                  <a:pt x="7847454" y="416372"/>
                  <a:pt x="7885573" y="333384"/>
                  <a:pt x="7957184" y="333131"/>
                </a:cubicBezTo>
                <a:cubicBezTo>
                  <a:pt x="7999930" y="333131"/>
                  <a:pt x="7934928" y="286324"/>
                  <a:pt x="7971064" y="266841"/>
                </a:cubicBezTo>
                <a:cubicBezTo>
                  <a:pt x="7978998" y="262539"/>
                  <a:pt x="7950352" y="255964"/>
                  <a:pt x="7937572" y="256975"/>
                </a:cubicBezTo>
                <a:cubicBezTo>
                  <a:pt x="7925014" y="257986"/>
                  <a:pt x="7913777" y="270384"/>
                  <a:pt x="7898573" y="261528"/>
                </a:cubicBezTo>
                <a:cubicBezTo>
                  <a:pt x="7890201" y="229903"/>
                  <a:pt x="7911793" y="218263"/>
                  <a:pt x="7929642" y="209408"/>
                </a:cubicBezTo>
                <a:cubicBezTo>
                  <a:pt x="7970845" y="188914"/>
                  <a:pt x="8010947" y="164120"/>
                  <a:pt x="8056117" y="156782"/>
                </a:cubicBezTo>
                <a:cubicBezTo>
                  <a:pt x="8072200" y="154252"/>
                  <a:pt x="8032981" y="120348"/>
                  <a:pt x="8025270" y="108457"/>
                </a:cubicBezTo>
                <a:cubicBezTo>
                  <a:pt x="8070715" y="77210"/>
                  <a:pt x="8118460" y="54170"/>
                  <a:pt x="8167695" y="35609"/>
                </a:cubicBezTo>
                <a:lnTo>
                  <a:pt x="8251347" y="102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0202"/>
                </a:lnTo>
                <a:lnTo>
                  <a:pt x="10023511" y="10202"/>
                </a:lnTo>
                <a:lnTo>
                  <a:pt x="10081290" y="46954"/>
                </a:lnTo>
                <a:cubicBezTo>
                  <a:pt x="10124649" y="67728"/>
                  <a:pt x="10173137" y="84332"/>
                  <a:pt x="10208104" y="121978"/>
                </a:cubicBezTo>
                <a:cubicBezTo>
                  <a:pt x="10094034" y="151970"/>
                  <a:pt x="9991464" y="182272"/>
                  <a:pt x="9887339" y="204920"/>
                </a:cubicBezTo>
                <a:cubicBezTo>
                  <a:pt x="9776996" y="228793"/>
                  <a:pt x="9683441" y="293373"/>
                  <a:pt x="9575589" y="322144"/>
                </a:cubicBezTo>
                <a:cubicBezTo>
                  <a:pt x="9552585" y="328266"/>
                  <a:pt x="9524923" y="349690"/>
                  <a:pt x="9516842" y="370501"/>
                </a:cubicBezTo>
                <a:cubicBezTo>
                  <a:pt x="9490734" y="437836"/>
                  <a:pt x="8969489" y="626679"/>
                  <a:pt x="9031031" y="686665"/>
                </a:cubicBezTo>
                <a:cubicBezTo>
                  <a:pt x="9056518" y="711458"/>
                  <a:pt x="9089464" y="729209"/>
                  <a:pt x="9123967" y="753695"/>
                </a:cubicBezTo>
                <a:cubicBezTo>
                  <a:pt x="9072057" y="799910"/>
                  <a:pt x="9013626" y="820111"/>
                  <a:pt x="8951461" y="833883"/>
                </a:cubicBezTo>
                <a:cubicBezTo>
                  <a:pt x="8932810" y="838168"/>
                  <a:pt x="8914473" y="846737"/>
                  <a:pt x="8912607" y="867550"/>
                </a:cubicBezTo>
                <a:cubicBezTo>
                  <a:pt x="8910744" y="889280"/>
                  <a:pt x="8929704" y="897848"/>
                  <a:pt x="8945555" y="907951"/>
                </a:cubicBezTo>
                <a:cubicBezTo>
                  <a:pt x="8967622" y="922028"/>
                  <a:pt x="8989069" y="934273"/>
                  <a:pt x="9017042" y="936109"/>
                </a:cubicBezTo>
                <a:cubicBezTo>
                  <a:pt x="9063046" y="938863"/>
                  <a:pt x="9085112" y="978039"/>
                  <a:pt x="9111842" y="1007420"/>
                </a:cubicBezTo>
                <a:cubicBezTo>
                  <a:pt x="9126761" y="1023949"/>
                  <a:pt x="9134223" y="1057308"/>
                  <a:pt x="9108115" y="1063124"/>
                </a:cubicBezTo>
                <a:cubicBezTo>
                  <a:pt x="9045328" y="1077205"/>
                  <a:pt x="9050302" y="1117910"/>
                  <a:pt x="9051854" y="1164126"/>
                </a:cubicBezTo>
                <a:cubicBezTo>
                  <a:pt x="9054030" y="1221361"/>
                  <a:pt x="9091019" y="1247681"/>
                  <a:pt x="9136399" y="1269719"/>
                </a:cubicBezTo>
                <a:cubicBezTo>
                  <a:pt x="9151940" y="1277369"/>
                  <a:pt x="9174006" y="1277064"/>
                  <a:pt x="9179914" y="1300937"/>
                </a:cubicBezTo>
                <a:cubicBezTo>
                  <a:pt x="9154426" y="1323586"/>
                  <a:pt x="9123344" y="1305223"/>
                  <a:pt x="9095990" y="1311649"/>
                </a:cubicBezTo>
                <a:cubicBezTo>
                  <a:pt x="9073302" y="1316851"/>
                  <a:pt x="9035692" y="1314098"/>
                  <a:pt x="9066775" y="1355722"/>
                </a:cubicBezTo>
                <a:cubicBezTo>
                  <a:pt x="9075790" y="1367658"/>
                  <a:pt x="9065221" y="1376842"/>
                  <a:pt x="9053719" y="1377759"/>
                </a:cubicBezTo>
                <a:cubicBezTo>
                  <a:pt x="8961718" y="1387247"/>
                  <a:pt x="9003989" y="1471416"/>
                  <a:pt x="8974460" y="1515794"/>
                </a:cubicBezTo>
                <a:cubicBezTo>
                  <a:pt x="8966381" y="1528036"/>
                  <a:pt x="8975084" y="1549154"/>
                  <a:pt x="8987827" y="1554357"/>
                </a:cubicBezTo>
                <a:cubicBezTo>
                  <a:pt x="9069261" y="1588638"/>
                  <a:pt x="9080451" y="1670357"/>
                  <a:pt x="9119926" y="1740752"/>
                </a:cubicBezTo>
                <a:cubicBezTo>
                  <a:pt x="9077031" y="1768602"/>
                  <a:pt x="9025747" y="1774723"/>
                  <a:pt x="8979435" y="1792782"/>
                </a:cubicBezTo>
                <a:cubicBezTo>
                  <a:pt x="8931257" y="1811758"/>
                  <a:pt x="8931257" y="1825837"/>
                  <a:pt x="8971042" y="1880927"/>
                </a:cubicBezTo>
                <a:cubicBezTo>
                  <a:pt x="8867539" y="1892865"/>
                  <a:pt x="8867539" y="1892865"/>
                  <a:pt x="8899553" y="1979481"/>
                </a:cubicBezTo>
                <a:cubicBezTo>
                  <a:pt x="8812832" y="1987439"/>
                  <a:pt x="8755644" y="2028451"/>
                  <a:pt x="8742279" y="2118129"/>
                </a:cubicBezTo>
                <a:cubicBezTo>
                  <a:pt x="8735751" y="2161590"/>
                  <a:pt x="8696588" y="2182094"/>
                  <a:pt x="8653074" y="2211172"/>
                </a:cubicBezTo>
                <a:cubicBezTo>
                  <a:pt x="8707155" y="2239331"/>
                  <a:pt x="8743833" y="2298094"/>
                  <a:pt x="8806929" y="2235961"/>
                </a:cubicBezTo>
                <a:cubicBezTo>
                  <a:pt x="8829929" y="2213314"/>
                  <a:pt x="8827757" y="2242084"/>
                  <a:pt x="8830862" y="2250347"/>
                </a:cubicBezTo>
                <a:cubicBezTo>
                  <a:pt x="8838321" y="2270546"/>
                  <a:pt x="8822781" y="2284015"/>
                  <a:pt x="8812524" y="2299317"/>
                </a:cubicBezTo>
                <a:cubicBezTo>
                  <a:pt x="8802578" y="2314621"/>
                  <a:pt x="8790765" y="2330841"/>
                  <a:pt x="8787969" y="2347984"/>
                </a:cubicBezTo>
                <a:cubicBezTo>
                  <a:pt x="8786105" y="2359919"/>
                  <a:pt x="8795118" y="2377363"/>
                  <a:pt x="8805064" y="2386240"/>
                </a:cubicBezTo>
                <a:cubicBezTo>
                  <a:pt x="8857283" y="2433068"/>
                  <a:pt x="8826201" y="2538354"/>
                  <a:pt x="8925043" y="2551822"/>
                </a:cubicBezTo>
                <a:cubicBezTo>
                  <a:pt x="8969489" y="2557941"/>
                  <a:pt x="8990934" y="2596506"/>
                  <a:pt x="9023571" y="2617624"/>
                </a:cubicBezTo>
                <a:cubicBezTo>
                  <a:pt x="9137020" y="2691385"/>
                  <a:pt x="9212861" y="2786265"/>
                  <a:pt x="9247982" y="2916649"/>
                </a:cubicBezTo>
                <a:cubicBezTo>
                  <a:pt x="9257617" y="2952764"/>
                  <a:pt x="9294606" y="2981842"/>
                  <a:pt x="9318539" y="3013671"/>
                </a:cubicBezTo>
                <a:cubicBezTo>
                  <a:pt x="9307037" y="3036932"/>
                  <a:pt x="9244252" y="2986737"/>
                  <a:pt x="9266320" y="3047949"/>
                </a:cubicBezTo>
                <a:cubicBezTo>
                  <a:pt x="9283104" y="3093860"/>
                  <a:pt x="9325999" y="3122324"/>
                  <a:pt x="9366406" y="3149564"/>
                </a:cubicBezTo>
                <a:cubicBezTo>
                  <a:pt x="9412407" y="3180476"/>
                  <a:pt x="9463381" y="3205267"/>
                  <a:pt x="9484207" y="3262501"/>
                </a:cubicBezTo>
                <a:cubicBezTo>
                  <a:pt x="9488559" y="3274744"/>
                  <a:pt x="9502544" y="3287599"/>
                  <a:pt x="9514977" y="3292497"/>
                </a:cubicBezTo>
                <a:cubicBezTo>
                  <a:pt x="10163348" y="4299754"/>
                  <a:pt x="11759406" y="4306487"/>
                  <a:pt x="11943411" y="4299446"/>
                </a:cubicBezTo>
                <a:cubicBezTo>
                  <a:pt x="11999126" y="4297227"/>
                  <a:pt x="12054083" y="4291680"/>
                  <a:pt x="12108408" y="4283397"/>
                </a:cubicBezTo>
                <a:lnTo>
                  <a:pt x="12192000" y="426656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205082"/>
                </a:lnTo>
                <a:lnTo>
                  <a:pt x="31834" y="6211531"/>
                </a:lnTo>
                <a:cubicBezTo>
                  <a:pt x="102913" y="6222434"/>
                  <a:pt x="174818" y="6229736"/>
                  <a:pt x="247714" y="6232657"/>
                </a:cubicBezTo>
                <a:cubicBezTo>
                  <a:pt x="488463" y="6241925"/>
                  <a:pt x="2576720" y="6233063"/>
                  <a:pt x="3425038" y="4907153"/>
                </a:cubicBezTo>
                <a:cubicBezTo>
                  <a:pt x="3441305" y="4900705"/>
                  <a:pt x="3459603" y="4883784"/>
                  <a:pt x="3465296" y="4867667"/>
                </a:cubicBezTo>
                <a:cubicBezTo>
                  <a:pt x="3492545" y="4792327"/>
                  <a:pt x="3559239" y="4759693"/>
                  <a:pt x="3619425" y="4719002"/>
                </a:cubicBezTo>
                <a:cubicBezTo>
                  <a:pt x="3672294" y="4683144"/>
                  <a:pt x="3728417" y="4645676"/>
                  <a:pt x="3750377" y="4585241"/>
                </a:cubicBezTo>
                <a:cubicBezTo>
                  <a:pt x="3779250" y="4504664"/>
                  <a:pt x="3697103" y="4570738"/>
                  <a:pt x="3682054" y="4540118"/>
                </a:cubicBezTo>
                <a:cubicBezTo>
                  <a:pt x="3713368" y="4498220"/>
                  <a:pt x="3761764" y="4459943"/>
                  <a:pt x="3774370" y="4412403"/>
                </a:cubicBezTo>
                <a:cubicBezTo>
                  <a:pt x="3820322" y="4240771"/>
                  <a:pt x="3919551" y="4115875"/>
                  <a:pt x="4067986" y="4018780"/>
                </a:cubicBezTo>
                <a:cubicBezTo>
                  <a:pt x="4110687" y="3990980"/>
                  <a:pt x="4138745" y="3940215"/>
                  <a:pt x="4196899" y="3932160"/>
                </a:cubicBezTo>
                <a:cubicBezTo>
                  <a:pt x="4326221" y="3914431"/>
                  <a:pt x="4285554" y="3775837"/>
                  <a:pt x="4353877" y="3714196"/>
                </a:cubicBezTo>
                <a:cubicBezTo>
                  <a:pt x="4366890" y="3702509"/>
                  <a:pt x="4378682" y="3679548"/>
                  <a:pt x="4376244" y="3663837"/>
                </a:cubicBezTo>
                <a:cubicBezTo>
                  <a:pt x="4372586" y="3641270"/>
                  <a:pt x="4357130" y="3619918"/>
                  <a:pt x="4344116" y="3599773"/>
                </a:cubicBezTo>
                <a:cubicBezTo>
                  <a:pt x="4330695" y="3579630"/>
                  <a:pt x="4310365" y="3561901"/>
                  <a:pt x="4320122" y="3535311"/>
                </a:cubicBezTo>
                <a:cubicBezTo>
                  <a:pt x="4324186" y="3524435"/>
                  <a:pt x="4321344" y="3486562"/>
                  <a:pt x="4351436" y="3516374"/>
                </a:cubicBezTo>
                <a:cubicBezTo>
                  <a:pt x="4433989" y="3598163"/>
                  <a:pt x="4481978" y="3520810"/>
                  <a:pt x="4552738" y="3483742"/>
                </a:cubicBezTo>
                <a:cubicBezTo>
                  <a:pt x="4495805" y="3445466"/>
                  <a:pt x="4444564" y="3418474"/>
                  <a:pt x="4436023" y="3361265"/>
                </a:cubicBezTo>
                <a:cubicBezTo>
                  <a:pt x="4418537" y="3243216"/>
                  <a:pt x="4343713" y="3189231"/>
                  <a:pt x="4230249" y="3178754"/>
                </a:cubicBezTo>
                <a:cubicBezTo>
                  <a:pt x="4272135" y="3064738"/>
                  <a:pt x="4272135" y="3064738"/>
                  <a:pt x="4136714" y="3049023"/>
                </a:cubicBezTo>
                <a:cubicBezTo>
                  <a:pt x="4188768" y="2976505"/>
                  <a:pt x="4188768" y="2957972"/>
                  <a:pt x="4125732" y="2932992"/>
                </a:cubicBezTo>
                <a:cubicBezTo>
                  <a:pt x="4065138" y="2909221"/>
                  <a:pt x="3998039" y="2901162"/>
                  <a:pt x="3941916" y="2864502"/>
                </a:cubicBezTo>
                <a:cubicBezTo>
                  <a:pt x="3993565" y="2771837"/>
                  <a:pt x="4008205" y="2664266"/>
                  <a:pt x="4114752" y="2619140"/>
                </a:cubicBezTo>
                <a:cubicBezTo>
                  <a:pt x="4131425" y="2612292"/>
                  <a:pt x="4142812" y="2584492"/>
                  <a:pt x="4132241" y="2568377"/>
                </a:cubicBezTo>
                <a:cubicBezTo>
                  <a:pt x="4093606" y="2509959"/>
                  <a:pt x="4148913" y="2399163"/>
                  <a:pt x="4028540" y="2386674"/>
                </a:cubicBezTo>
                <a:cubicBezTo>
                  <a:pt x="4013491" y="2385466"/>
                  <a:pt x="3999664" y="2373378"/>
                  <a:pt x="4011458" y="2357665"/>
                </a:cubicBezTo>
                <a:cubicBezTo>
                  <a:pt x="4052127" y="2302873"/>
                  <a:pt x="4002918" y="2306498"/>
                  <a:pt x="3973233" y="2299649"/>
                </a:cubicBezTo>
                <a:cubicBezTo>
                  <a:pt x="3937444" y="2291191"/>
                  <a:pt x="3896777" y="2315362"/>
                  <a:pt x="3863429" y="2285548"/>
                </a:cubicBezTo>
                <a:cubicBezTo>
                  <a:pt x="3871158" y="2254123"/>
                  <a:pt x="3900029" y="2254525"/>
                  <a:pt x="3920363" y="2244454"/>
                </a:cubicBezTo>
                <a:cubicBezTo>
                  <a:pt x="3979737" y="2215444"/>
                  <a:pt x="4028133" y="2180798"/>
                  <a:pt x="4030981" y="2105456"/>
                </a:cubicBezTo>
                <a:cubicBezTo>
                  <a:pt x="4033011" y="2044620"/>
                  <a:pt x="4039518" y="1991037"/>
                  <a:pt x="3957370" y="1972502"/>
                </a:cubicBezTo>
                <a:cubicBezTo>
                  <a:pt x="3923211" y="1964846"/>
                  <a:pt x="3932973" y="1920933"/>
                  <a:pt x="3952493" y="1899176"/>
                </a:cubicBezTo>
                <a:cubicBezTo>
                  <a:pt x="3987466" y="1860500"/>
                  <a:pt x="4016337" y="1808931"/>
                  <a:pt x="4076527" y="1805304"/>
                </a:cubicBezTo>
                <a:cubicBezTo>
                  <a:pt x="4113127" y="1802888"/>
                  <a:pt x="4141188" y="1786769"/>
                  <a:pt x="4170061" y="1768238"/>
                </a:cubicBezTo>
                <a:cubicBezTo>
                  <a:pt x="4190800" y="1754940"/>
                  <a:pt x="4215607" y="1743661"/>
                  <a:pt x="4213168" y="1715057"/>
                </a:cubicBezTo>
                <a:cubicBezTo>
                  <a:pt x="4210729" y="1687660"/>
                  <a:pt x="4186736" y="1676379"/>
                  <a:pt x="4162334" y="1670739"/>
                </a:cubicBezTo>
                <a:cubicBezTo>
                  <a:pt x="4080998" y="1652609"/>
                  <a:pt x="4004547" y="1626018"/>
                  <a:pt x="3936629" y="1565182"/>
                </a:cubicBezTo>
                <a:cubicBezTo>
                  <a:pt x="3981773" y="1532950"/>
                  <a:pt x="4024878" y="1509583"/>
                  <a:pt x="4058225" y="1476947"/>
                </a:cubicBezTo>
                <a:cubicBezTo>
                  <a:pt x="4138745" y="1397984"/>
                  <a:pt x="3456757" y="1149400"/>
                  <a:pt x="3422598" y="1060763"/>
                </a:cubicBezTo>
                <a:cubicBezTo>
                  <a:pt x="3412025" y="1033367"/>
                  <a:pt x="3375832" y="1005166"/>
                  <a:pt x="3345734" y="997107"/>
                </a:cubicBezTo>
                <a:cubicBezTo>
                  <a:pt x="3204622" y="959235"/>
                  <a:pt x="3082216" y="874224"/>
                  <a:pt x="2937846" y="842798"/>
                </a:cubicBezTo>
                <a:cubicBezTo>
                  <a:pt x="2801610" y="812986"/>
                  <a:pt x="2667409" y="773098"/>
                  <a:pt x="2518162" y="733618"/>
                </a:cubicBezTo>
                <a:cubicBezTo>
                  <a:pt x="2609662" y="634506"/>
                  <a:pt x="2771925" y="646191"/>
                  <a:pt x="2809744" y="503164"/>
                </a:cubicBezTo>
                <a:cubicBezTo>
                  <a:pt x="2662121" y="466098"/>
                  <a:pt x="2506776" y="508403"/>
                  <a:pt x="2364438" y="449579"/>
                </a:cubicBezTo>
                <a:cubicBezTo>
                  <a:pt x="2352239" y="444343"/>
                  <a:pt x="2335563" y="449579"/>
                  <a:pt x="2320927" y="451191"/>
                </a:cubicBezTo>
                <a:cubicBezTo>
                  <a:pt x="2027715" y="482617"/>
                  <a:pt x="1735723" y="455221"/>
                  <a:pt x="1446580" y="415735"/>
                </a:cubicBezTo>
                <a:cubicBezTo>
                  <a:pt x="1030148" y="359334"/>
                  <a:pt x="612089" y="323476"/>
                  <a:pt x="193217" y="298092"/>
                </a:cubicBezTo>
                <a:lnTo>
                  <a:pt x="0" y="28767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F0EA77-3F93-487A-A981-476A8D4C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39" y="4224938"/>
            <a:ext cx="6801055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Hackathon Presentation</a:t>
            </a:r>
            <a:br>
              <a:rPr lang="en-US" sz="31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Trainee Software Engineers – May 2023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633B2EB-7B27-4E11-84EC-477CC9130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802" y="1311450"/>
            <a:ext cx="2422840" cy="3634261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B001498-C124-44C6-94A7-E2D2F7767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405" y="568933"/>
            <a:ext cx="1977004" cy="197700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3DE7EC4-EA8B-4D86-97B7-B05748992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8725" y="672208"/>
            <a:ext cx="1762323" cy="26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 descr="Close-up of motocycle">
            <a:extLst>
              <a:ext uri="{FF2B5EF4-FFF2-40B4-BE49-F238E27FC236}">
                <a16:creationId xmlns:a16="http://schemas.microsoft.com/office/drawing/2014/main" id="{7DE3CCBB-BDDE-9F52-67E4-000BF897D8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707" b="7707"/>
          <a:stretch/>
        </p:blipFill>
        <p:spPr>
          <a:xfrm>
            <a:off x="1" y="-152399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846277-B206-571B-48B4-3776698A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093231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BIKERS LOVE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24379D-810C-E643-901F-F90C3E77B5A5}"/>
              </a:ext>
            </a:extLst>
          </p:cNvPr>
          <p:cNvSpPr txBox="1"/>
          <p:nvPr/>
        </p:nvSpPr>
        <p:spPr>
          <a:xfrm>
            <a:off x="599818" y="6007100"/>
            <a:ext cx="558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K.SAI GANESH</a:t>
            </a:r>
          </a:p>
          <a:p>
            <a:r>
              <a:rPr lang="en-US" dirty="0"/>
              <a:t>EMPLOYEE ID: 3141</a:t>
            </a:r>
          </a:p>
        </p:txBody>
      </p:sp>
    </p:spTree>
    <p:extLst>
      <p:ext uri="{BB962C8B-B14F-4D97-AF65-F5344CB8AC3E}">
        <p14:creationId xmlns:p14="http://schemas.microsoft.com/office/powerpoint/2010/main" val="38217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7D03D2-048A-4F80-8CC5-4D3ED0C0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362149"/>
            <a:ext cx="11180045" cy="618629"/>
          </a:xfrm>
        </p:spPr>
        <p:txBody>
          <a:bodyPr/>
          <a:lstStyle/>
          <a:p>
            <a:r>
              <a:rPr lang="en-US" sz="2800">
                <a:solidFill>
                  <a:schemeClr val="tx1"/>
                </a:solidFill>
                <a:latin typeface="Bebas Neue Pro" panose="020B0506020202050201" pitchFamily="34" charset="0"/>
              </a:rPr>
              <a:t>Agenda</a:t>
            </a:r>
            <a:endParaRPr lang="en-US" sz="2400" dirty="0">
              <a:solidFill>
                <a:schemeClr val="tx1"/>
              </a:solidFill>
              <a:latin typeface="Bebas Neue Pro" panose="020B0506020202050201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9F4352-18C3-3EAA-157A-198CF632C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7682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16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7D03D2-048A-4F80-8CC5-4D3ED0C0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362149"/>
            <a:ext cx="11180045" cy="618629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Bebas Neue Pro" panose="020B0506020202050201" pitchFamily="34" charset="0"/>
              </a:rPr>
              <a:t>Problem Statement</a:t>
            </a:r>
            <a:endParaRPr lang="en-US" sz="2400" dirty="0">
              <a:solidFill>
                <a:schemeClr val="tx1"/>
              </a:solidFill>
              <a:latin typeface="Bebas Neue Pro" panose="020B0506020202050201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DD2C0-5AA3-45A7-B4D9-64FFA3C119D4}"/>
              </a:ext>
            </a:extLst>
          </p:cNvPr>
          <p:cNvSpPr txBox="1"/>
          <p:nvPr/>
        </p:nvSpPr>
        <p:spPr>
          <a:xfrm>
            <a:off x="682903" y="1081112"/>
            <a:ext cx="33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Products Comparison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88962C0-D118-4F89-952F-E0745C0C4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159696"/>
              </p:ext>
            </p:extLst>
          </p:nvPr>
        </p:nvGraphicFramePr>
        <p:xfrm>
          <a:off x="762001" y="5059172"/>
          <a:ext cx="9522642" cy="913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F7DD226-5C93-45F8-B265-5319170B0557}"/>
              </a:ext>
            </a:extLst>
          </p:cNvPr>
          <p:cNvSpPr txBox="1"/>
          <p:nvPr/>
        </p:nvSpPr>
        <p:spPr>
          <a:xfrm>
            <a:off x="762001" y="1450444"/>
            <a:ext cx="91722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Let’s develop a products comparison feature: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 need to list the product cards grid on a page. Based on your preferred single category, e.g., furniture, footwears, cloths, mobile, laptops, watches etc.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page should be fully responsive on mobile and tablets. Use your creativity on how to arrange those cards on smaller screens.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Each card should show: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Product Image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Title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Price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Add ( + ) to Compare button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Add to Cart button – this is a dummy feature (not need to add any functionality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ehind this button)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User should be able to add the products (maximum 5), by clicking on “Add to Compare” button.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Products added for comparison should be listed in a bucket and finally user should see a “Compare” button.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Clicking on “Compare” button should open a product comparison view. Depending on the product category, please use important features for comparison. For example, for mobiles/smartphones, use features like, Display, Processor, Front Camera, Back Camera, Storage, OS, Resolution etc. Use your discretion to pick important features that any user would be interested in.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On the Products Listing Page (PLP), user should be able to search for any products using a search bar and should see a narrowed list for comparison based on search results.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On the PLP, feel free to add other filters along with search (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optional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), but will carry additional weightage.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518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8B70-10E5-A052-E166-187BAD9B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7EA3B-CE0B-0174-005B-D319CFBB1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omputer keyboard and notepad">
            <a:extLst>
              <a:ext uri="{FF2B5EF4-FFF2-40B4-BE49-F238E27FC236}">
                <a16:creationId xmlns:a16="http://schemas.microsoft.com/office/drawing/2014/main" id="{36139C86-6A39-2C3A-8C2F-FC127A08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6" y="981229"/>
            <a:ext cx="10536154" cy="5597371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644774EC-2810-03B6-8F42-8B0ED122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54" y="4243520"/>
            <a:ext cx="1325272" cy="1569531"/>
          </a:xfrm>
          <a:prstGeom prst="rect">
            <a:avLst/>
          </a:prstGeom>
        </p:spPr>
      </p:pic>
      <p:pic>
        <p:nvPicPr>
          <p:cNvPr id="11" name="Picture 10" descr="A logo in a circle&#10;&#10;Description automatically generated with low confidence">
            <a:extLst>
              <a:ext uri="{FF2B5EF4-FFF2-40B4-BE49-F238E27FC236}">
                <a16:creationId xmlns:a16="http://schemas.microsoft.com/office/drawing/2014/main" id="{36D45110-6461-28D3-5119-501FD7E90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751" y="4243520"/>
            <a:ext cx="1569531" cy="1569531"/>
          </a:xfrm>
          <a:prstGeom prst="rect">
            <a:avLst/>
          </a:prstGeom>
        </p:spPr>
      </p:pic>
      <p:pic>
        <p:nvPicPr>
          <p:cNvPr id="13" name="Picture 12" descr="A yellow circle with white logo&#10;&#10;Description automatically generated with medium confidence">
            <a:extLst>
              <a:ext uri="{FF2B5EF4-FFF2-40B4-BE49-F238E27FC236}">
                <a16:creationId xmlns:a16="http://schemas.microsoft.com/office/drawing/2014/main" id="{F5CD68C9-E93E-75F0-8CE7-0D05CEAD2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98" y="4230124"/>
            <a:ext cx="1569532" cy="156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PU with binary numbers and blueprint">
            <a:extLst>
              <a:ext uri="{FF2B5EF4-FFF2-40B4-BE49-F238E27FC236}">
                <a16:creationId xmlns:a16="http://schemas.microsoft.com/office/drawing/2014/main" id="{23A7F680-8064-C9D0-5758-499C13893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2" t="9091" r="24872"/>
          <a:stretch/>
        </p:blipFill>
        <p:spPr>
          <a:xfrm>
            <a:off x="3619500" y="0"/>
            <a:ext cx="849248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24175-6E08-2D1E-5A33-CCF06A7C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DA34A0-34A7-9ABD-A5C0-F19A5B346A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8029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90E4A-AA54-B41A-F3C8-F9881CAA2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4B64B-F234-8E95-5552-3E9F85E0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25A54-B79D-9223-99D4-248A19C5AD69}"/>
              </a:ext>
            </a:extLst>
          </p:cNvPr>
          <p:cNvSpPr/>
          <p:nvPr/>
        </p:nvSpPr>
        <p:spPr>
          <a:xfrm>
            <a:off x="1803400" y="850900"/>
            <a:ext cx="8763000" cy="59054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13C57-FA66-69B0-580E-437C194D6A73}"/>
              </a:ext>
            </a:extLst>
          </p:cNvPr>
          <p:cNvSpPr/>
          <p:nvPr/>
        </p:nvSpPr>
        <p:spPr>
          <a:xfrm>
            <a:off x="1987550" y="993927"/>
            <a:ext cx="82169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7A3D0-54D0-EE77-2CFE-45A2C9215A7D}"/>
              </a:ext>
            </a:extLst>
          </p:cNvPr>
          <p:cNvSpPr/>
          <p:nvPr/>
        </p:nvSpPr>
        <p:spPr>
          <a:xfrm>
            <a:off x="2120900" y="2679699"/>
            <a:ext cx="1866900" cy="2974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CE6183-7E3B-EF31-1B08-1D8B8B75347A}"/>
              </a:ext>
            </a:extLst>
          </p:cNvPr>
          <p:cNvSpPr/>
          <p:nvPr/>
        </p:nvSpPr>
        <p:spPr>
          <a:xfrm>
            <a:off x="4421437" y="2653199"/>
            <a:ext cx="1498600" cy="1549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F46CB4-6FA6-843A-C764-595A72C3EBA3}"/>
              </a:ext>
            </a:extLst>
          </p:cNvPr>
          <p:cNvSpPr/>
          <p:nvPr/>
        </p:nvSpPr>
        <p:spPr>
          <a:xfrm>
            <a:off x="6271964" y="2679699"/>
            <a:ext cx="1498600" cy="1549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F4E0AF-0654-9814-D030-8C605699C3CC}"/>
              </a:ext>
            </a:extLst>
          </p:cNvPr>
          <p:cNvSpPr/>
          <p:nvPr/>
        </p:nvSpPr>
        <p:spPr>
          <a:xfrm>
            <a:off x="8176964" y="2679699"/>
            <a:ext cx="1498600" cy="1549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71814B-C2F7-2749-3B1F-0E92D153546C}"/>
              </a:ext>
            </a:extLst>
          </p:cNvPr>
          <p:cNvSpPr/>
          <p:nvPr/>
        </p:nvSpPr>
        <p:spPr>
          <a:xfrm>
            <a:off x="4470402" y="4314672"/>
            <a:ext cx="1498600" cy="1549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B78409-4BF8-060C-A399-4EE9AF92EFB3}"/>
              </a:ext>
            </a:extLst>
          </p:cNvPr>
          <p:cNvSpPr/>
          <p:nvPr/>
        </p:nvSpPr>
        <p:spPr>
          <a:xfrm>
            <a:off x="6271964" y="4328472"/>
            <a:ext cx="1498600" cy="1549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2CC260-BD20-A1F1-A401-DA28FCEF69AC}"/>
              </a:ext>
            </a:extLst>
          </p:cNvPr>
          <p:cNvSpPr/>
          <p:nvPr/>
        </p:nvSpPr>
        <p:spPr>
          <a:xfrm>
            <a:off x="8163346" y="4328472"/>
            <a:ext cx="1498600" cy="1549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7B5651-2914-8EA8-3369-5A6B08B20E46}"/>
              </a:ext>
            </a:extLst>
          </p:cNvPr>
          <p:cNvSpPr/>
          <p:nvPr/>
        </p:nvSpPr>
        <p:spPr>
          <a:xfrm>
            <a:off x="1987550" y="2032000"/>
            <a:ext cx="8216900" cy="497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WELCOME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5A087B-F941-6CF7-2366-F36EA616E2A6}"/>
              </a:ext>
            </a:extLst>
          </p:cNvPr>
          <p:cNvSpPr/>
          <p:nvPr/>
        </p:nvSpPr>
        <p:spPr>
          <a:xfrm>
            <a:off x="1987550" y="6184900"/>
            <a:ext cx="8216900" cy="497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41137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7D03D2-048A-4F80-8CC5-4D3ED0C0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362149"/>
            <a:ext cx="11180045" cy="618629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Bebas Neue Pro" panose="020B0506020202050201" pitchFamily="34" charset="0"/>
              </a:rPr>
              <a:t>THE APPROACH</a:t>
            </a:r>
            <a:endParaRPr lang="en-US" sz="2400" dirty="0">
              <a:solidFill>
                <a:schemeClr val="tx1"/>
              </a:solidFill>
              <a:latin typeface="Bebas Neue Pro" panose="020B0506020202050201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DD2C0-5AA3-45A7-B4D9-64FFA3C119D4}"/>
              </a:ext>
            </a:extLst>
          </p:cNvPr>
          <p:cNvSpPr txBox="1"/>
          <p:nvPr/>
        </p:nvSpPr>
        <p:spPr>
          <a:xfrm>
            <a:off x="682903" y="1081112"/>
            <a:ext cx="33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Products Comparison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24100D-2FD3-5DBD-099F-8919798E33F0}"/>
              </a:ext>
            </a:extLst>
          </p:cNvPr>
          <p:cNvSpPr/>
          <p:nvPr/>
        </p:nvSpPr>
        <p:spPr>
          <a:xfrm>
            <a:off x="762001" y="1676400"/>
            <a:ext cx="10198099" cy="3530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have done</a:t>
            </a:r>
          </a:p>
          <a:p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First stored the all required data in </a:t>
            </a:r>
            <a:r>
              <a:rPr lang="en-IN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json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format.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By using FECTH method loaded the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json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data into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javascript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As per the design built the web page using HTML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CSS, JAVASCRIPT and JSON DATA.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Let’s walkthrough the solution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the snow&#10;&#10;Description automatically generated">
            <a:extLst>
              <a:ext uri="{FF2B5EF4-FFF2-40B4-BE49-F238E27FC236}">
                <a16:creationId xmlns:a16="http://schemas.microsoft.com/office/drawing/2014/main" id="{6541C9E3-53D7-D941-BD55-CB0F7417F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2494088-A55A-5048-875B-6E72DF2B59EF}"/>
              </a:ext>
            </a:extLst>
          </p:cNvPr>
          <p:cNvSpPr txBox="1">
            <a:spLocks/>
          </p:cNvSpPr>
          <p:nvPr/>
        </p:nvSpPr>
        <p:spPr>
          <a:xfrm>
            <a:off x="1270862" y="843471"/>
            <a:ext cx="4825138" cy="2852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Bebas Neue Pro" panose="020B0506020202050201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C6B823-6057-4E47-894B-1380762F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247" y="996367"/>
            <a:ext cx="366615" cy="54992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D5696B9-45B3-415C-95CA-494E5F531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7595" y="6315917"/>
            <a:ext cx="480225" cy="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1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390</Words>
  <Application>Microsoft Office PowerPoint</Application>
  <PresentationFormat>Widescreen</PresentationFormat>
  <Paragraphs>57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Bebas Neue Pro</vt:lpstr>
      <vt:lpstr>Calibri</vt:lpstr>
      <vt:lpstr>Calibri Light</vt:lpstr>
      <vt:lpstr>HelveticaNeueLT Std</vt:lpstr>
      <vt:lpstr>Montserrat ExtraBold</vt:lpstr>
      <vt:lpstr>Montserrat SemiBold</vt:lpstr>
      <vt:lpstr>Nunito Sans</vt:lpstr>
      <vt:lpstr>Segoe UI</vt:lpstr>
      <vt:lpstr>Office Theme</vt:lpstr>
      <vt:lpstr>Hackathon Presentation Trainee Software Engineers – May 2023</vt:lpstr>
      <vt:lpstr>BIKERS LOVE</vt:lpstr>
      <vt:lpstr>Agenda</vt:lpstr>
      <vt:lpstr>Problem Statement</vt:lpstr>
      <vt:lpstr>TECHSTACK</vt:lpstr>
      <vt:lpstr>DEMO</vt:lpstr>
      <vt:lpstr>Design</vt:lpstr>
      <vt:lpstr>THE APPROACH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Presentation Trainee Software Engineers – May 2023</dc:title>
  <dc:creator>Saiganesh Kandula (TA Digital)</dc:creator>
  <cp:lastModifiedBy>Saiganesh Kandula (TA Digital)</cp:lastModifiedBy>
  <cp:revision>1</cp:revision>
  <dcterms:created xsi:type="dcterms:W3CDTF">2023-05-30T08:50:19Z</dcterms:created>
  <dcterms:modified xsi:type="dcterms:W3CDTF">2023-05-30T09:57:05Z</dcterms:modified>
</cp:coreProperties>
</file>